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 id="2147483677" r:id="rId4"/>
  </p:sldMasterIdLst>
  <p:notesMasterIdLst>
    <p:notesMasterId r:id="rId17"/>
  </p:notesMasterIdLst>
  <p:sldIdLst>
    <p:sldId id="433" r:id="rId5"/>
    <p:sldId id="434" r:id="rId6"/>
    <p:sldId id="422" r:id="rId7"/>
    <p:sldId id="428" r:id="rId8"/>
    <p:sldId id="427" r:id="rId9"/>
    <p:sldId id="413" r:id="rId10"/>
    <p:sldId id="431" r:id="rId11"/>
    <p:sldId id="332" r:id="rId12"/>
    <p:sldId id="457" r:id="rId13"/>
    <p:sldId id="338" r:id="rId14"/>
    <p:sldId id="361" r:id="rId15"/>
    <p:sldId id="469" r:id="rId16"/>
    <p:sldId id="417" r:id="rId18"/>
    <p:sldId id="439" r:id="rId19"/>
    <p:sldId id="435" r:id="rId20"/>
    <p:sldId id="438" r:id="rId21"/>
    <p:sldId id="437" r:id="rId22"/>
    <p:sldId id="479" r:id="rId23"/>
    <p:sldId id="420" r:id="rId24"/>
    <p:sldId id="436" r:id="rId25"/>
    <p:sldId id="432" r:id="rId26"/>
    <p:sldId id="358" r:id="rId27"/>
  </p:sldIdLst>
  <p:sldSz cx="12192000" cy="6858000"/>
  <p:notesSz cx="6858000" cy="9144000"/>
  <p:custDataLst>
    <p:tags r:id="rId31"/>
  </p:custDataLst>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微软雅黑" panose="020B0503020204020204" pitchFamily="34" charset="-122"/>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微软雅黑" panose="020B0503020204020204" pitchFamily="34" charset="-122"/>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微软雅黑" panose="020B0503020204020204" pitchFamily="34" charset="-122"/>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微软雅黑" panose="020B0503020204020204" pitchFamily="34" charset="-122"/>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微软雅黑" panose="020B0503020204020204" pitchFamily="34" charset="-122"/>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微软雅黑" panose="020B0503020204020204" pitchFamily="34"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277" userDrawn="1">
          <p15:clr>
            <a:srgbClr val="A4A3A4"/>
          </p15:clr>
        </p15:guide>
        <p15:guide id="2" pos="39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7187"/>
    <a:srgbClr val="ACBFC6"/>
    <a:srgbClr val="0D2F48"/>
    <a:srgbClr val="978A69"/>
    <a:srgbClr val="486B70"/>
    <a:srgbClr val="BFBFBF"/>
    <a:srgbClr val="F6F7F9"/>
    <a:srgbClr val="ABC0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44"/>
    <p:restoredTop sz="94805"/>
  </p:normalViewPr>
  <p:slideViewPr>
    <p:cSldViewPr snapToGrid="0" showGuides="1">
      <p:cViewPr>
        <p:scale>
          <a:sx n="100" d="100"/>
          <a:sy n="100" d="100"/>
        </p:scale>
        <p:origin x="-1056" y="-258"/>
      </p:cViewPr>
      <p:guideLst>
        <p:guide orient="horz" pos="2277"/>
        <p:guide pos="39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1" Type="http://schemas.openxmlformats.org/officeDocument/2006/relationships/tags" Target="tags/tag73.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notesMaster" Target="notesMasters/notesMaster1.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buFontTx/>
              <a:buNone/>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buFontTx/>
              <a:buNone/>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rPr>
              <a:t>第五级</a:t>
            </a:r>
            <a:endParaRPr kumimoji="0" lang="zh-CN" altLang="en-US" sz="12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fontAlgn="auto">
              <a:spcBef>
                <a:spcPts val="0"/>
              </a:spcBef>
              <a:spcAft>
                <a:spcPts val="0"/>
              </a:spcAft>
              <a:buFontTx/>
              <a:buNone/>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a:fld id="{9A0DB2DC-4C9A-4742-B13C-FB6460FD3503}" type="slidenum">
              <a:rPr lang="zh-CN" altLang="en-US" sz="1200" dirty="0">
                <a:latin typeface="Calibri" panose="020F0502020204030204" pitchFamily="34" charset="0"/>
                <a:ea typeface="宋体" panose="02010600030101010101" pitchFamily="2" charset="-122"/>
              </a:rPr>
            </a:fld>
            <a:endParaRPr lang="zh-CN" altLang="en-US" sz="1200" dirty="0">
              <a:latin typeface="Calibri" panose="020F050202020403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a:ln>
            <a:solidFill>
              <a:srgbClr val="000000">
                <a:alpha val="100000"/>
              </a:srgbClr>
            </a:solidFill>
            <a:miter lim="800000"/>
          </a:ln>
        </p:spPr>
      </p:sp>
      <p:sp>
        <p:nvSpPr>
          <p:cNvPr id="2150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150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pic>
        <p:nvPicPr>
          <p:cNvPr id="2050" name="图片 6"/>
          <p:cNvPicPr>
            <a:picLocks noChangeAspect="1"/>
          </p:cNvPicPr>
          <p:nvPr userDrawn="1"/>
        </p:nvPicPr>
        <p:blipFill>
          <a:blip r:embed="rId2" cstate="print"/>
          <a:stretch>
            <a:fillRect/>
          </a:stretch>
        </p:blipFill>
        <p:spPr>
          <a:xfrm>
            <a:off x="0" y="0"/>
            <a:ext cx="12192000" cy="6858000"/>
          </a:xfrm>
          <a:prstGeom prst="rect">
            <a:avLst/>
          </a:prstGeom>
          <a:noFill/>
          <a:ln w="9525">
            <a:noFill/>
          </a:ln>
        </p:spPr>
      </p:pic>
      <p:sp>
        <p:nvSpPr>
          <p:cNvPr id="8" name="日期占位符 1"/>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 name="灯片编号占位符 3"/>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fld id="{9A0DB2DC-4C9A-4742-B13C-FB6460FD3503}" type="slidenum">
              <a:rPr lang="zh-CN" altLang="en-US" dirty="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Master Slide 1">
    <p:bg>
      <p:bgPr>
        <a:solidFill>
          <a:schemeClr val="bg1"/>
        </a:solidFill>
        <a:effectLst/>
      </p:bgPr>
    </p:bg>
    <p:spTree>
      <p:nvGrpSpPr>
        <p:cNvPr id="1" name=""/>
        <p:cNvGrpSpPr/>
        <p:nvPr/>
      </p:nvGrpSpPr>
      <p:grpSpPr>
        <a:xfrm>
          <a:off x="0" y="0"/>
          <a:ext cx="0" cy="0"/>
          <a:chOff x="0" y="0"/>
          <a:chExt cx="0" cy="0"/>
        </a:xfrm>
      </p:grpSpPr>
      <p:sp>
        <p:nvSpPr>
          <p:cNvPr id="7" name="日期占位符 1"/>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3"/>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fld id="{9A0DB2DC-4C9A-4742-B13C-FB6460FD3503}" type="slidenum">
              <a:rPr lang="zh-CN" altLang="en-US" dirty="0"/>
            </a:fld>
            <a:endParaRPr lang="zh-CN" altLang="en-US" dirty="0"/>
          </a:p>
        </p:txBody>
      </p:sp>
    </p:spTree>
  </p:cSld>
  <p:clrMapOvr>
    <a:masterClrMapping/>
  </p:clrMapOvr>
  <p:transition advClick="0" advTm="300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838200" y="1825625"/>
            <a:ext cx="51816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pic>
        <p:nvPicPr>
          <p:cNvPr id="2050" name="图片 6"/>
          <p:cNvPicPr>
            <a:picLocks noChangeAspect="1"/>
          </p:cNvPicPr>
          <p:nvPr userDrawn="1"/>
        </p:nvPicPr>
        <p:blipFill>
          <a:blip r:embed="rId2" cstate="print"/>
          <a:stretch>
            <a:fillRect/>
          </a:stretch>
        </p:blipFill>
        <p:spPr>
          <a:xfrm>
            <a:off x="0" y="0"/>
            <a:ext cx="12192000" cy="6858000"/>
          </a:xfrm>
          <a:prstGeom prst="rect">
            <a:avLst/>
          </a:prstGeom>
          <a:noFill/>
          <a:ln w="9525">
            <a:noFill/>
          </a:ln>
        </p:spPr>
      </p:pic>
      <p:sp>
        <p:nvSpPr>
          <p:cNvPr id="8" name="日期占位符 1"/>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 name="灯片编号占位符 3"/>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fld id="{9A0DB2DC-4C9A-4742-B13C-FB6460FD3503}" type="slidenum">
              <a:rPr lang="zh-CN" altLang="en-US" dirty="0"/>
            </a:fld>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jects of 3">
    <p:spTree>
      <p:nvGrpSpPr>
        <p:cNvPr id="1" name=""/>
        <p:cNvGrpSpPr/>
        <p:nvPr/>
      </p:nvGrpSpPr>
      <p:grpSpPr>
        <a:xfrm>
          <a:off x="0" y="0"/>
          <a:ext cx="0" cy="0"/>
          <a:chOff x="0" y="0"/>
          <a:chExt cx="0" cy="0"/>
        </a:xfrm>
      </p:grpSpPr>
      <p:sp>
        <p:nvSpPr>
          <p:cNvPr id="9" name="Picture Placeholder 13"/>
          <p:cNvSpPr>
            <a:spLocks noGrp="1"/>
          </p:cNvSpPr>
          <p:nvPr>
            <p:ph type="pic" sz="quarter" idx="15"/>
          </p:nvPr>
        </p:nvSpPr>
        <p:spPr>
          <a:xfrm>
            <a:off x="4041900" y="3434575"/>
            <a:ext cx="4075050" cy="3423425"/>
          </a:xfrm>
          <a:prstGeom prst="rect">
            <a:avLst/>
          </a:prstGeom>
          <a:effectLst/>
        </p:spPr>
        <p:txBody>
          <a:bodyPr vert="horz" wrap="square" lIns="91440" tIns="45720" rIns="91440" bIns="45720" numCol="1" anchor="t" anchorCtr="0" compatLnSpc="1">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en-US" sz="2100" b="0" i="0" u="none" strike="noStrike" kern="1200" cap="none" spc="0" normalizeH="0" baseline="0" noProof="0" dirty="0">
              <a:ln>
                <a:noFill/>
              </a:ln>
              <a:solidFill>
                <a:schemeClr val="bg1">
                  <a:lumMod val="85000"/>
                </a:schemeClr>
              </a:solidFill>
              <a:effectLst/>
              <a:uLnTx/>
              <a:uFillTx/>
              <a:latin typeface="Lato Light" charset="0"/>
              <a:ea typeface="Lato Light" charset="0"/>
              <a:cs typeface="Lato Light" charset="0"/>
            </a:endParaRPr>
          </a:p>
        </p:txBody>
      </p:sp>
      <p:sp>
        <p:nvSpPr>
          <p:cNvPr id="6" name="Picture Placeholder 13"/>
          <p:cNvSpPr>
            <a:spLocks noGrp="1"/>
          </p:cNvSpPr>
          <p:nvPr>
            <p:ph type="pic" sz="quarter" idx="18"/>
          </p:nvPr>
        </p:nvSpPr>
        <p:spPr>
          <a:xfrm>
            <a:off x="-4909" y="0"/>
            <a:ext cx="4046809" cy="3434576"/>
          </a:xfrm>
          <a:prstGeom prst="rect">
            <a:avLst/>
          </a:prstGeom>
          <a:effectLst/>
        </p:spPr>
        <p:txBody>
          <a:bodyPr vert="horz" wrap="square" lIns="91440" tIns="45720" rIns="91440" bIns="45720" numCol="1" anchor="t" anchorCtr="0" compatLnSpc="1">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en-US" sz="2100" b="0" i="0" u="none" strike="noStrike" kern="1200" cap="none" spc="0" normalizeH="0" baseline="0" noProof="0" dirty="0">
              <a:ln>
                <a:noFill/>
              </a:ln>
              <a:solidFill>
                <a:schemeClr val="bg1">
                  <a:lumMod val="85000"/>
                </a:schemeClr>
              </a:solidFill>
              <a:effectLst/>
              <a:uLnTx/>
              <a:uFillTx/>
              <a:latin typeface="Lato Light" charset="0"/>
              <a:ea typeface="Lato Light" charset="0"/>
              <a:cs typeface="Lato Light" charset="0"/>
            </a:endParaRPr>
          </a:p>
        </p:txBody>
      </p:sp>
      <p:sp>
        <p:nvSpPr>
          <p:cNvPr id="10" name="Picture Placeholder 13"/>
          <p:cNvSpPr>
            <a:spLocks noGrp="1"/>
          </p:cNvSpPr>
          <p:nvPr>
            <p:ph type="pic" sz="quarter" idx="21"/>
          </p:nvPr>
        </p:nvSpPr>
        <p:spPr>
          <a:xfrm>
            <a:off x="8116950" y="0"/>
            <a:ext cx="4075050" cy="3434576"/>
          </a:xfrm>
          <a:prstGeom prst="rect">
            <a:avLst/>
          </a:prstGeom>
          <a:effectLst/>
        </p:spPr>
        <p:txBody>
          <a:bodyPr vert="horz" wrap="square" lIns="91440" tIns="45720" rIns="91440" bIns="45720" numCol="1" anchor="t" anchorCtr="0" compatLnSpc="1">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en-US" sz="2100" b="0" i="0" u="none" strike="noStrike" kern="1200" cap="none" spc="0" normalizeH="0" baseline="0" noProof="0" dirty="0">
              <a:ln>
                <a:noFill/>
              </a:ln>
              <a:solidFill>
                <a:schemeClr val="bg1">
                  <a:lumMod val="85000"/>
                </a:schemeClr>
              </a:solidFill>
              <a:effectLst/>
              <a:uLnTx/>
              <a:uFillTx/>
              <a:latin typeface="Lato Light" charset="0"/>
              <a:ea typeface="Lato Light" charset="0"/>
              <a:cs typeface="Lato Light" charset="0"/>
            </a:endParaRPr>
          </a:p>
        </p:txBody>
      </p:sp>
      <p:sp>
        <p:nvSpPr>
          <p:cNvPr id="2" name="日期占位符 1"/>
          <p:cNvSpPr>
            <a:spLocks noGrp="1"/>
          </p:cNvSpPr>
          <p:nvPr>
            <p:ph type="dt" sz="half" idx="2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2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24"/>
          </p:nvPr>
        </p:nvSpPr>
        <p:spPr/>
        <p:txBody>
          <a:bodyPr/>
          <a:lstStyle/>
          <a:p>
            <a:pPr lvl="0"/>
            <a:fld id="{9A0DB2DC-4C9A-4742-B13C-FB6460FD3503}" type="slidenum">
              <a:rPr lang="zh-CN" altLang="en-US" dirty="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Master Slide 1">
    <p:bg>
      <p:bgPr>
        <a:solidFill>
          <a:schemeClr val="bg1"/>
        </a:solidFill>
        <a:effectLst/>
      </p:bgPr>
    </p:bg>
    <p:spTree>
      <p:nvGrpSpPr>
        <p:cNvPr id="1" name=""/>
        <p:cNvGrpSpPr/>
        <p:nvPr/>
      </p:nvGrpSpPr>
      <p:grpSpPr>
        <a:xfrm>
          <a:off x="0" y="0"/>
          <a:ext cx="0" cy="0"/>
          <a:chOff x="0" y="0"/>
          <a:chExt cx="0" cy="0"/>
        </a:xfrm>
      </p:grpSpPr>
      <p:sp>
        <p:nvSpPr>
          <p:cNvPr id="7" name="日期占位符 1"/>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3"/>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fld id="{9A0DB2DC-4C9A-4742-B13C-FB6460FD3503}" type="slidenum">
              <a:rPr lang="zh-CN" altLang="en-US" dirty="0"/>
            </a:fld>
            <a:endParaRPr lang="zh-CN" altLang="en-US" dirty="0"/>
          </a:p>
        </p:txBody>
      </p:sp>
    </p:spTree>
  </p:cSld>
  <p:clrMapOvr>
    <a:masterClrMapping/>
  </p:clrMapOvr>
  <p:transition advClick="0" advTm="300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410634" y="136525"/>
            <a:ext cx="11370733" cy="3294074"/>
          </a:xfrm>
        </p:spPr>
        <p:txBody>
          <a:bodyPr wrap="square" anchor="b">
            <a:normAutofit/>
          </a:bodyPr>
          <a:lstStyle>
            <a:lvl1pPr algn="ctr">
              <a:lnSpc>
                <a:spcPct val="100000"/>
              </a:lnSpc>
              <a:defRPr sz="6400">
                <a:latin typeface="+mj-ea"/>
                <a:ea typeface="+mj-ea"/>
                <a:cs typeface="+mj-ea"/>
                <a:sym typeface="+mj-ea"/>
              </a:defRPr>
            </a:lvl1pPr>
          </a:lstStyle>
          <a:p>
            <a:r>
              <a:rPr lang="zh-CN" altLang="en-US"/>
              <a:t>单击此处编辑母版标题样式</a:t>
            </a:r>
            <a:endParaRPr lang="zh-CN" altLang="en-US" dirty="0"/>
          </a:p>
        </p:txBody>
      </p:sp>
      <p:sp>
        <p:nvSpPr>
          <p:cNvPr id="4" name="日期占位符 3"/>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5"/>
            </p:custDataLst>
          </p:nvPr>
        </p:nvSpPr>
        <p:spPr>
          <a:xfrm>
            <a:off x="8610600" y="6356350"/>
            <a:ext cx="2743200" cy="365125"/>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6"/>
            </p:custDataLst>
          </p:nvPr>
        </p:nvSpPr>
        <p:spPr>
          <a:xfrm>
            <a:off x="410634" y="3943797"/>
            <a:ext cx="11370732" cy="2276027"/>
          </a:xfrm>
        </p:spPr>
        <p:txBody>
          <a:bodyPr wrap="square" anchor="t">
            <a:normAutofit/>
          </a:bodyPr>
          <a:lstStyle>
            <a:lvl1pPr marL="0" indent="0" algn="ctr">
              <a:lnSpc>
                <a:spcPct val="100000"/>
              </a:lnSpc>
              <a:buNone/>
              <a:defRPr sz="3000">
                <a:latin typeface="+mn-ea"/>
                <a:ea typeface="+mn-ea"/>
                <a:cs typeface="+mn-ea"/>
                <a:sym typeface="+mn-ea"/>
              </a:defRPr>
            </a:lvl1pPr>
          </a:lstStyle>
          <a:p>
            <a:pPr lvl="0"/>
            <a:r>
              <a:rPr lang="zh-CN" altLang="en-US" dirty="0"/>
              <a:t>署名</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924454" y="817032"/>
            <a:ext cx="2880000" cy="5156200"/>
          </a:xfrm>
        </p:spPr>
        <p:txBody>
          <a:bodyPr wrap="square" anchor="ctr">
            <a:normAutofit/>
          </a:bodyPr>
          <a:lstStyle>
            <a:lvl1pPr algn="ctr">
              <a:defRPr sz="5000">
                <a:latin typeface="+mj-ea"/>
                <a:ea typeface="+mj-ea"/>
                <a:cs typeface="+mj-ea"/>
                <a:sym typeface="+mj-ea"/>
              </a:defRPr>
            </a:lvl1pPr>
          </a:lstStyle>
          <a:p>
            <a:r>
              <a:rPr lang="zh-CN" altLang="en-US"/>
              <a:t>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087967" y="3694111"/>
            <a:ext cx="10016067" cy="2452689"/>
          </a:xfrm>
        </p:spPr>
        <p:txBody>
          <a:bodyPr wrap="square" anchor="t">
            <a:normAutofit/>
          </a:bodyPr>
          <a:lstStyle>
            <a:lvl1pPr algn="ctr">
              <a:defRPr sz="4200">
                <a:latin typeface="+mj-ea"/>
                <a:ea typeface="+mj-ea"/>
                <a:cs typeface="+mj-ea"/>
                <a:sym typeface="+mj-ea"/>
              </a:defRPr>
            </a:lvl1pPr>
          </a:lstStyle>
          <a:p>
            <a:r>
              <a:rPr lang="zh-CN" altLang="en-US"/>
              <a:t>单击此处编辑母版标题样式</a:t>
            </a:r>
            <a:endParaRPr lang="zh-CN" altLang="en-US" dirty="0"/>
          </a:p>
        </p:txBody>
      </p:sp>
      <p:sp>
        <p:nvSpPr>
          <p:cNvPr id="8" name="节编号 3"/>
          <p:cNvSpPr>
            <a:spLocks noGrp="1"/>
          </p:cNvSpPr>
          <p:nvPr>
            <p:ph type="body" sz="quarter" idx="13" hasCustomPrompt="1"/>
            <p:custDataLst>
              <p:tags r:id="rId3"/>
            </p:custDataLst>
          </p:nvPr>
        </p:nvSpPr>
        <p:spPr>
          <a:xfrm>
            <a:off x="1087967" y="313268"/>
            <a:ext cx="10016067" cy="2928406"/>
          </a:xfrm>
        </p:spPr>
        <p:txBody>
          <a:bodyPr wrap="square" anchor="b">
            <a:normAutofit/>
          </a:bodyPr>
          <a:lstStyle>
            <a:lvl1pPr marL="0" indent="0" algn="ctr">
              <a:buNone/>
              <a:defRPr sz="8000" b="1">
                <a:solidFill>
                  <a:schemeClr val="accent1"/>
                </a:solidFill>
                <a:latin typeface="+mn-ea"/>
                <a:ea typeface="+mn-ea"/>
                <a:cs typeface="+mn-ea"/>
                <a:sym typeface="+mn-ea"/>
              </a:defRPr>
            </a:lvl1pPr>
          </a:lstStyle>
          <a:p>
            <a:pPr lvl="0"/>
            <a:r>
              <a:rPr lang="zh-CN" altLang="en-US"/>
              <a:t>节编号</a:t>
            </a:r>
            <a:endParaRPr lang="zh-CN" altLang="en-US" dirty="0"/>
          </a:p>
        </p:txBody>
      </p:sp>
      <p:sp>
        <p:nvSpPr>
          <p:cNvPr id="4" name="日期占位符 4"/>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5"/>
            </p:custDataLst>
          </p:nvPr>
        </p:nvSpPr>
        <p:spPr/>
        <p:txBody>
          <a:bodyPr/>
          <a:lstStyle/>
          <a:p>
            <a:endParaRPr lang="zh-CN" altLang="en-US"/>
          </a:p>
        </p:txBody>
      </p:sp>
      <p:sp>
        <p:nvSpPr>
          <p:cNvPr id="6" name="灯片编号占位符 6"/>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marL="0" marR="0" algn="l" defTabSz="914400" rtl="0" eaLnBrk="1" fontAlgn="auto" latinLnBrk="0" hangingPunct="1">
              <a:lnSpc>
                <a:spcPct val="100000"/>
              </a:lnSpc>
              <a:buClrTx/>
              <a:buSzTx/>
              <a:buFontTx/>
              <a:buNone/>
              <a:defRPr kumimoji="0" lang="zh-CN" altLang="en-US" sz="3200" b="1" i="0" u="none" strike="noStrike" kern="1200" cap="none" spc="0" normalizeH="0" baseline="0" noProof="1">
                <a:solidFill>
                  <a:schemeClr val="tx1"/>
                </a:solidFill>
                <a:latin typeface="+mn-ea"/>
                <a:ea typeface="+mn-ea"/>
                <a:cs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94690" y="1364400"/>
            <a:ext cx="5181600" cy="481320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313170" y="1364400"/>
            <a:ext cx="5181600" cy="481320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4800" y="360000"/>
            <a:ext cx="10800000" cy="720000"/>
          </a:xfrm>
        </p:spPr>
        <p:txBody>
          <a:bodyPr vert="horz" wrap="square" lIns="0" tIns="0" rIns="0" bIns="0" rtlCol="0" anchor="b">
            <a:normAutofit/>
          </a:bodyPr>
          <a:lstStyle>
            <a:lvl1pPr marL="0" marR="0" lvl="0" algn="l" defTabSz="914400" rtl="0" eaLnBrk="1" fontAlgn="auto" latinLnBrk="0" hangingPunct="1">
              <a:lnSpc>
                <a:spcPct val="100000"/>
              </a:lnSpc>
              <a:buClrTx/>
              <a:buSzTx/>
              <a:buFontTx/>
              <a:buNone/>
              <a:defRPr kumimoji="0" lang="zh-CN" altLang="en-US" sz="3200" b="1" i="0" u="none" strike="noStrike" kern="1200" cap="none" spc="0" normalizeH="0" baseline="0" noProof="1">
                <a:solidFill>
                  <a:schemeClr val="tx1"/>
                </a:solidFill>
                <a:latin typeface="+mn-ea"/>
                <a:ea typeface="+mn-ea"/>
                <a:cs typeface="+mn-ea"/>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p:custDataLst>
              <p:tags r:id="rId3"/>
            </p:custDataLst>
          </p:nvPr>
        </p:nvSpPr>
        <p:spPr>
          <a:xfrm>
            <a:off x="694373" y="1369480"/>
            <a:ext cx="5157787" cy="540000"/>
          </a:xfrm>
        </p:spPr>
        <p:txBody>
          <a:bodyPr wrap="square" anchor="b">
            <a:normAutofit/>
          </a:bodyPr>
          <a:lstStyle>
            <a:lvl1pPr marL="0" indent="0">
              <a:buNone/>
              <a:defRPr sz="28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4" name="内容占位符 3"/>
          <p:cNvSpPr>
            <a:spLocks noGrp="1"/>
          </p:cNvSpPr>
          <p:nvPr>
            <p:ph sz="half" idx="2"/>
            <p:custDataLst>
              <p:tags r:id="rId4"/>
            </p:custDataLst>
          </p:nvPr>
        </p:nvSpPr>
        <p:spPr>
          <a:xfrm>
            <a:off x="694373" y="2066355"/>
            <a:ext cx="5157787" cy="4128388"/>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311265" y="1354875"/>
            <a:ext cx="5183188" cy="540000"/>
          </a:xfrm>
        </p:spPr>
        <p:txBody>
          <a:bodyPr wrap="square" anchor="b">
            <a:normAutofit/>
          </a:bodyPr>
          <a:lstStyle>
            <a:lvl1pPr marL="0" indent="0">
              <a:buNone/>
              <a:defRPr sz="28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6" name="内容占位符 5"/>
          <p:cNvSpPr>
            <a:spLocks noGrp="1"/>
          </p:cNvSpPr>
          <p:nvPr>
            <p:ph sz="quarter" idx="4"/>
            <p:custDataLst>
              <p:tags r:id="rId6"/>
            </p:custDataLst>
          </p:nvPr>
        </p:nvSpPr>
        <p:spPr>
          <a:xfrm>
            <a:off x="6311265" y="2051750"/>
            <a:ext cx="5183188" cy="4128388"/>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4800" y="360000"/>
            <a:ext cx="10800000" cy="720000"/>
          </a:xfrm>
        </p:spPr>
        <p:txBody>
          <a:bodyPr vert="horz" wrap="square" lIns="0" tIns="0" rIns="0" bIns="0" rtlCol="0" anchor="b">
            <a:normAutofit/>
          </a:bodyPr>
          <a:lstStyle>
            <a:lvl1pPr marL="0" marR="0" algn="l" defTabSz="914400" rtl="0" eaLnBrk="1" fontAlgn="auto" latinLnBrk="0" hangingPunct="1">
              <a:lnSpc>
                <a:spcPct val="100000"/>
              </a:lnSpc>
              <a:buClrTx/>
              <a:buSzTx/>
              <a:buFontTx/>
              <a:buNone/>
              <a:defRPr kumimoji="0" lang="zh-CN" altLang="en-US" sz="3200" b="1" i="0" u="none" strike="noStrike" kern="1200" cap="none" spc="0" normalizeH="0" baseline="0" noProof="1">
                <a:solidFill>
                  <a:schemeClr val="tx1"/>
                </a:solidFill>
                <a:latin typeface="+mj-ea"/>
                <a:ea typeface="+mj-ea"/>
                <a:cs typeface="+mj-ea"/>
                <a:sym typeface="+mj-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95325" y="1296035"/>
            <a:ext cx="10800080" cy="575945"/>
          </a:xfrm>
        </p:spPr>
        <p:txBody>
          <a:bodyPr wrap="square" anchor="t">
            <a:normAutofit/>
          </a:bodyPr>
          <a:lstStyle>
            <a:lvl1pPr marL="0" indent="0">
              <a:buNone/>
              <a:defRPr sz="2800" b="0">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a:t>单击此处编辑副标题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474134" y="491067"/>
            <a:ext cx="11243733" cy="2964933"/>
          </a:xfrm>
        </p:spPr>
        <p:txBody>
          <a:bodyPr wrap="square" anchor="b">
            <a:normAutofit/>
          </a:bodyPr>
          <a:lstStyle>
            <a:lvl1pPr algn="ctr">
              <a:lnSpc>
                <a:spcPct val="100000"/>
              </a:lnSpc>
              <a:defRPr sz="6400">
                <a:latin typeface="+mj-ea"/>
                <a:ea typeface="+mj-ea"/>
                <a:cs typeface="+mj-ea"/>
                <a:sym typeface="+mj-ea"/>
              </a:defRPr>
            </a:lvl1pPr>
          </a:lstStyle>
          <a:p>
            <a:r>
              <a:rPr lang="zh-CN" altLang="en-US"/>
              <a:t>单击此处编辑母版标题样式</a:t>
            </a:r>
            <a:endParaRPr lang="zh-CN" altLang="en-US" dirty="0"/>
          </a:p>
        </p:txBody>
      </p:sp>
      <p:sp>
        <p:nvSpPr>
          <p:cNvPr id="4" name="日期占位符 3"/>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56350"/>
            <a:ext cx="2743200" cy="365125"/>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6"/>
            </p:custDataLst>
          </p:nvPr>
        </p:nvSpPr>
        <p:spPr>
          <a:xfrm>
            <a:off x="474134" y="3937065"/>
            <a:ext cx="11243732" cy="2319802"/>
          </a:xfrm>
        </p:spPr>
        <p:txBody>
          <a:bodyPr wrap="square" anchor="t">
            <a:normAutofit/>
          </a:bodyPr>
          <a:lstStyle>
            <a:lvl1pPr marL="0" indent="0" algn="ctr">
              <a:lnSpc>
                <a:spcPct val="100000"/>
              </a:lnSpc>
              <a:buNone/>
              <a:defRPr sz="3000">
                <a:latin typeface="+mn-ea"/>
                <a:ea typeface="+mn-ea"/>
                <a:cs typeface="+mn-ea"/>
                <a:sym typeface="+mn-ea"/>
              </a:defRPr>
            </a:lvl1pPr>
          </a:lstStyle>
          <a:p>
            <a:pPr lvl="0"/>
            <a:r>
              <a:rPr lang="zh-CN" altLang="en-US"/>
              <a:t>署名</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838200" y="1825625"/>
            <a:ext cx="51816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5" Type="http://schemas.openxmlformats.org/officeDocument/2006/relationships/theme" Target="../theme/theme2.xml"/><Relationship Id="rId14" Type="http://schemas.openxmlformats.org/officeDocument/2006/relationships/slideLayout" Target="../slideLayouts/slideLayout27.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8" Type="http://schemas.openxmlformats.org/officeDocument/2006/relationships/theme" Target="../theme/theme3.xml"/><Relationship Id="rId17" Type="http://schemas.openxmlformats.org/officeDocument/2006/relationships/tags" Target="../tags/tag60.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buFontTx/>
              <a:buNone/>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buFontTx/>
              <a:buNone/>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a:fld id="{9A0DB2DC-4C9A-4742-B13C-FB6460FD3503}" type="slidenum">
              <a:rPr lang="zh-CN" altLang="en-US" dirty="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buFontTx/>
              <a:buNone/>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buFontTx/>
              <a:buNone/>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a:fld id="{9A0DB2DC-4C9A-4742-B13C-FB6460FD3503}" type="slidenum">
              <a:rPr lang="zh-CN" altLang="en-US" dirty="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94800" y="360000"/>
            <a:ext cx="10800000" cy="720000"/>
          </a:xfrm>
          <a:prstGeom prst="rect">
            <a:avLst/>
          </a:prstGeom>
        </p:spPr>
        <p:txBody>
          <a:bodyPr vert="horz" wrap="square" lIns="0" tIns="0" rIns="0" bIns="0" rtlCol="0" anchor="b">
            <a:normAutofit/>
          </a:bodyPr>
          <a:lstStyle/>
          <a:p>
            <a:r>
              <a:rPr lang="zh-CN" altLang="en-US"/>
              <a:t>单击此处编辑母版标题样式</a:t>
            </a:r>
            <a:endParaRPr lang="zh-CN" altLang="en-US" dirty="0"/>
          </a:p>
        </p:txBody>
      </p:sp>
      <p:sp>
        <p:nvSpPr>
          <p:cNvPr id="3" name="文本占位符 2"/>
          <p:cNvSpPr>
            <a:spLocks noGrp="1"/>
          </p:cNvSpPr>
          <p:nvPr>
            <p:ph type="body" idx="1"/>
            <p:custDataLst>
              <p:tags r:id="rId13"/>
            </p:custDataLst>
          </p:nvPr>
        </p:nvSpPr>
        <p:spPr>
          <a:xfrm>
            <a:off x="694690" y="1364615"/>
            <a:ext cx="10799445" cy="4813300"/>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4"/>
            </p:custDataLst>
          </p:nvPr>
        </p:nvSpPr>
        <p:spPr>
          <a:xfrm>
            <a:off x="69469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754110"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100000"/>
        </a:lnSpc>
        <a:spcBef>
          <a:spcPct val="0"/>
        </a:spcBef>
        <a:buNone/>
        <a:defRPr sz="3200" b="1" kern="1200">
          <a:solidFill>
            <a:schemeClr val="tx1"/>
          </a:solidFill>
          <a:latin typeface="+mn-ea"/>
          <a:ea typeface="+mn-ea"/>
          <a:cs typeface="+mn-ea"/>
          <a:sym typeface="+mn-ea"/>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ea"/>
          <a:ea typeface="+mn-ea"/>
          <a:cs typeface="+mn-ea"/>
          <a:sym typeface="+mn-ea"/>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ea"/>
          <a:ea typeface="+mn-ea"/>
          <a:cs typeface="+mn-ea"/>
          <a:sym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ea"/>
          <a:ea typeface="+mn-ea"/>
          <a:cs typeface="+mn-ea"/>
          <a:sym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ea"/>
          <a:ea typeface="+mn-ea"/>
          <a:cs typeface="+mn-ea"/>
          <a:sym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ea"/>
          <a:ea typeface="+mn-ea"/>
          <a:cs typeface="+mn-ea"/>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9.jpeg"/><Relationship Id="rId1" Type="http://schemas.openxmlformats.org/officeDocument/2006/relationships/image" Target="../media/image18.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8.xml"/><Relationship Id="rId5" Type="http://schemas.openxmlformats.org/officeDocument/2006/relationships/tags" Target="../tags/tag71.xml"/><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7.xml"/><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image" Target="../media/image28.png"/></Relationships>
</file>

<file path=ppt/slides/_rels/slide14.xml.rels><?xml version="1.0" encoding="UTF-8" standalone="yes"?>
<Relationships xmlns="http://schemas.openxmlformats.org/package/2006/relationships"><Relationship Id="rId9" Type="http://schemas.openxmlformats.org/officeDocument/2006/relationships/image" Target="../media/image39.jpeg"/><Relationship Id="rId8" Type="http://schemas.openxmlformats.org/officeDocument/2006/relationships/image" Target="../media/image38.jpeg"/><Relationship Id="rId7" Type="http://schemas.openxmlformats.org/officeDocument/2006/relationships/image" Target="../media/image37.jpeg"/><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 Id="rId3" Type="http://schemas.openxmlformats.org/officeDocument/2006/relationships/image" Target="../media/image33.jpeg"/><Relationship Id="rId2" Type="http://schemas.openxmlformats.org/officeDocument/2006/relationships/image" Target="../media/image32.jpeg"/><Relationship Id="rId13" Type="http://schemas.openxmlformats.org/officeDocument/2006/relationships/slideLayout" Target="../slideLayouts/slideLayout27.xml"/><Relationship Id="rId12" Type="http://schemas.openxmlformats.org/officeDocument/2006/relationships/image" Target="../media/image42.jpeg"/><Relationship Id="rId11" Type="http://schemas.openxmlformats.org/officeDocument/2006/relationships/image" Target="../media/image41.jpeg"/><Relationship Id="rId10" Type="http://schemas.openxmlformats.org/officeDocument/2006/relationships/image" Target="../media/image40.jpeg"/><Relationship Id="rId1" Type="http://schemas.openxmlformats.org/officeDocument/2006/relationships/image" Target="../media/image3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43.jpeg"/></Relationships>
</file>

<file path=ppt/slides/_rels/slide16.xml.rels><?xml version="1.0" encoding="UTF-8" standalone="yes"?>
<Relationships xmlns="http://schemas.openxmlformats.org/package/2006/relationships"><Relationship Id="rId9" Type="http://schemas.openxmlformats.org/officeDocument/2006/relationships/image" Target="../media/image52.jpeg"/><Relationship Id="rId8" Type="http://schemas.openxmlformats.org/officeDocument/2006/relationships/image" Target="../media/image51.jpeg"/><Relationship Id="rId7" Type="http://schemas.openxmlformats.org/officeDocument/2006/relationships/image" Target="../media/image50.jpeg"/><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 Id="rId3" Type="http://schemas.openxmlformats.org/officeDocument/2006/relationships/image" Target="../media/image46.jpeg"/><Relationship Id="rId2" Type="http://schemas.openxmlformats.org/officeDocument/2006/relationships/image" Target="../media/image45.jpeg"/><Relationship Id="rId11" Type="http://schemas.openxmlformats.org/officeDocument/2006/relationships/slideLayout" Target="../slideLayouts/slideLayout27.xml"/><Relationship Id="rId10" Type="http://schemas.openxmlformats.org/officeDocument/2006/relationships/image" Target="../media/image53.jpeg"/><Relationship Id="rId1" Type="http://schemas.openxmlformats.org/officeDocument/2006/relationships/image" Target="../media/image44.jpeg"/></Relationships>
</file>

<file path=ppt/slides/_rels/slide17.xml.rels><?xml version="1.0" encoding="UTF-8" standalone="yes"?>
<Relationships xmlns="http://schemas.openxmlformats.org/package/2006/relationships"><Relationship Id="rId9" Type="http://schemas.openxmlformats.org/officeDocument/2006/relationships/image" Target="../media/image62.jpeg"/><Relationship Id="rId8" Type="http://schemas.openxmlformats.org/officeDocument/2006/relationships/image" Target="../media/image61.jpeg"/><Relationship Id="rId7" Type="http://schemas.openxmlformats.org/officeDocument/2006/relationships/image" Target="../media/image60.jpeg"/><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3" Type="http://schemas.openxmlformats.org/officeDocument/2006/relationships/image" Target="../media/image56.jpeg"/><Relationship Id="rId2" Type="http://schemas.openxmlformats.org/officeDocument/2006/relationships/image" Target="../media/image55.jpeg"/><Relationship Id="rId14" Type="http://schemas.openxmlformats.org/officeDocument/2006/relationships/notesSlide" Target="../notesSlides/notesSlide3.xml"/><Relationship Id="rId13" Type="http://schemas.openxmlformats.org/officeDocument/2006/relationships/slideLayout" Target="../slideLayouts/slideLayout27.xml"/><Relationship Id="rId12" Type="http://schemas.openxmlformats.org/officeDocument/2006/relationships/image" Target="../media/image65.jpeg"/><Relationship Id="rId11" Type="http://schemas.openxmlformats.org/officeDocument/2006/relationships/image" Target="../media/image64.jpeg"/><Relationship Id="rId10" Type="http://schemas.openxmlformats.org/officeDocument/2006/relationships/image" Target="../media/image63.jpeg"/><Relationship Id="rId1" Type="http://schemas.openxmlformats.org/officeDocument/2006/relationships/image" Target="../media/image54.jpeg"/></Relationships>
</file>

<file path=ppt/slides/_rels/slide18.xml.rels><?xml version="1.0" encoding="UTF-8" standalone="yes"?>
<Relationships xmlns="http://schemas.openxmlformats.org/package/2006/relationships"><Relationship Id="rId9" Type="http://schemas.openxmlformats.org/officeDocument/2006/relationships/image" Target="../media/image74.png"/><Relationship Id="rId8" Type="http://schemas.openxmlformats.org/officeDocument/2006/relationships/image" Target="../media/image73.png"/><Relationship Id="rId7" Type="http://schemas.openxmlformats.org/officeDocument/2006/relationships/image" Target="../media/image72.png"/><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5" Type="http://schemas.openxmlformats.org/officeDocument/2006/relationships/notesSlide" Target="../notesSlides/notesSlide4.xml"/><Relationship Id="rId14" Type="http://schemas.openxmlformats.org/officeDocument/2006/relationships/slideLayout" Target="../slideLayouts/slideLayout28.xml"/><Relationship Id="rId13" Type="http://schemas.openxmlformats.org/officeDocument/2006/relationships/tags" Target="../tags/tag72.xml"/><Relationship Id="rId12" Type="http://schemas.openxmlformats.org/officeDocument/2006/relationships/image" Target="../media/image77.png"/><Relationship Id="rId11" Type="http://schemas.openxmlformats.org/officeDocument/2006/relationships/image" Target="../media/image76.png"/><Relationship Id="rId10" Type="http://schemas.openxmlformats.org/officeDocument/2006/relationships/image" Target="../media/image75.png"/><Relationship Id="rId1" Type="http://schemas.openxmlformats.org/officeDocument/2006/relationships/image" Target="../media/image66.png"/></Relationships>
</file>

<file path=ppt/slides/_rels/slide19.xml.rels><?xml version="1.0" encoding="UTF-8" standalone="yes"?>
<Relationships xmlns="http://schemas.openxmlformats.org/package/2006/relationships"><Relationship Id="rId9" Type="http://schemas.openxmlformats.org/officeDocument/2006/relationships/image" Target="../media/image86.jpeg"/><Relationship Id="rId8" Type="http://schemas.openxmlformats.org/officeDocument/2006/relationships/image" Target="../media/image85.jpeg"/><Relationship Id="rId7" Type="http://schemas.openxmlformats.org/officeDocument/2006/relationships/image" Target="../media/image84.jpeg"/><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 Id="rId3" Type="http://schemas.openxmlformats.org/officeDocument/2006/relationships/image" Target="../media/image80.jpeg"/><Relationship Id="rId2" Type="http://schemas.openxmlformats.org/officeDocument/2006/relationships/image" Target="../media/image79.jpeg"/><Relationship Id="rId13" Type="http://schemas.openxmlformats.org/officeDocument/2006/relationships/slideLayout" Target="../slideLayouts/slideLayout27.xml"/><Relationship Id="rId12" Type="http://schemas.openxmlformats.org/officeDocument/2006/relationships/image" Target="../media/image89.jpeg"/><Relationship Id="rId11" Type="http://schemas.openxmlformats.org/officeDocument/2006/relationships/image" Target="../media/image88.jpeg"/><Relationship Id="rId10" Type="http://schemas.openxmlformats.org/officeDocument/2006/relationships/image" Target="../media/image87.jpeg"/><Relationship Id="rId1" Type="http://schemas.openxmlformats.org/officeDocument/2006/relationships/image" Target="../media/image78.jpe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20.xml.rels><?xml version="1.0" encoding="UTF-8" standalone="yes"?>
<Relationships xmlns="http://schemas.openxmlformats.org/package/2006/relationships"><Relationship Id="rId9" Type="http://schemas.openxmlformats.org/officeDocument/2006/relationships/image" Target="../media/image98.jpeg"/><Relationship Id="rId8" Type="http://schemas.openxmlformats.org/officeDocument/2006/relationships/image" Target="../media/image97.jpeg"/><Relationship Id="rId7" Type="http://schemas.openxmlformats.org/officeDocument/2006/relationships/image" Target="../media/image96.jpeg"/><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jpeg"/><Relationship Id="rId3" Type="http://schemas.openxmlformats.org/officeDocument/2006/relationships/image" Target="../media/image92.jpeg"/><Relationship Id="rId2" Type="http://schemas.openxmlformats.org/officeDocument/2006/relationships/image" Target="../media/image91.jpeg"/><Relationship Id="rId10" Type="http://schemas.openxmlformats.org/officeDocument/2006/relationships/slideLayout" Target="../slideLayouts/slideLayout27.xml"/><Relationship Id="rId1" Type="http://schemas.openxmlformats.org/officeDocument/2006/relationships/image" Target="../media/image90.jpe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2.jpeg"/><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image" Target="../media/image99.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image" Target="../media/image103.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8.jpeg"/><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11.jpeg"/><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13.jpeg"/><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5.jpeg"/><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7.jpeg"/><Relationship Id="rId1"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4" name="组合 92"/>
          <p:cNvGrpSpPr/>
          <p:nvPr/>
        </p:nvGrpSpPr>
        <p:grpSpPr bwMode="auto">
          <a:xfrm>
            <a:off x="149860" y="2082165"/>
            <a:ext cx="9541510" cy="4667250"/>
            <a:chOff x="1692475" y="819980"/>
            <a:chExt cx="5629580" cy="3768787"/>
          </a:xfrm>
        </p:grpSpPr>
        <p:grpSp>
          <p:nvGrpSpPr>
            <p:cNvPr id="245" name="组合 93"/>
            <p:cNvGrpSpPr/>
            <p:nvPr/>
          </p:nvGrpSpPr>
          <p:grpSpPr bwMode="auto">
            <a:xfrm>
              <a:off x="1692475" y="819980"/>
              <a:ext cx="5629580" cy="3768787"/>
              <a:chOff x="1692475" y="819980"/>
              <a:chExt cx="5629580" cy="3768787"/>
            </a:xfrm>
          </p:grpSpPr>
          <p:grpSp>
            <p:nvGrpSpPr>
              <p:cNvPr id="246" name="组合 95"/>
              <p:cNvGrpSpPr/>
              <p:nvPr/>
            </p:nvGrpSpPr>
            <p:grpSpPr bwMode="auto">
              <a:xfrm rot="-5400000">
                <a:off x="2622871" y="-110416"/>
                <a:ext cx="3768787" cy="5629580"/>
                <a:chOff x="5863698" y="873284"/>
                <a:chExt cx="3977251" cy="5941768"/>
              </a:xfrm>
            </p:grpSpPr>
            <p:sp>
              <p:nvSpPr>
                <p:cNvPr id="247" name="圆角矩形 246"/>
                <p:cNvSpPr/>
                <p:nvPr/>
              </p:nvSpPr>
              <p:spPr>
                <a:xfrm>
                  <a:off x="5863698" y="955766"/>
                  <a:ext cx="3977251" cy="5859286"/>
                </a:xfrm>
                <a:prstGeom prst="roundRect">
                  <a:avLst>
                    <a:gd name="adj" fmla="val 4670"/>
                  </a:avLst>
                </a:prstGeom>
                <a:gradFill flip="none" rotWithShape="1">
                  <a:gsLst>
                    <a:gs pos="0">
                      <a:sysClr val="window" lastClr="FFFFFF">
                        <a:lumMod val="50000"/>
                      </a:sysClr>
                    </a:gs>
                    <a:gs pos="100000">
                      <a:sysClr val="windowText" lastClr="000000">
                        <a:lumMod val="75000"/>
                        <a:lumOff val="25000"/>
                      </a:sysClr>
                    </a:gs>
                  </a:gsLst>
                  <a:lin ang="8100000" scaled="0"/>
                  <a:tileRect/>
                </a:gradFill>
                <a:ln w="22225" cap="flat" cmpd="sng" algn="ctr">
                  <a:gradFill flip="none" rotWithShape="1">
                    <a:gsLst>
                      <a:gs pos="0">
                        <a:sysClr val="window" lastClr="FFFFFF">
                          <a:lumMod val="65000"/>
                        </a:sysClr>
                      </a:gs>
                      <a:gs pos="100000">
                        <a:sysClr val="windowText" lastClr="000000">
                          <a:lumMod val="85000"/>
                          <a:lumOff val="15000"/>
                        </a:sysClr>
                      </a:gs>
                    </a:gsLst>
                    <a:lin ang="8100000" scaled="0"/>
                    <a:tileRect/>
                  </a:gradFill>
                  <a:prstDash val="solid"/>
                  <a:miter lim="800000"/>
                </a:ln>
                <a:effectLst>
                  <a:outerShdw blurRad="139700" dist="76200" dir="2700000" algn="tl"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sp>
              <p:nvSpPr>
                <p:cNvPr id="248" name="圆角矩形 247"/>
                <p:cNvSpPr/>
                <p:nvPr/>
              </p:nvSpPr>
              <p:spPr>
                <a:xfrm>
                  <a:off x="6020772" y="1143458"/>
                  <a:ext cx="3663106" cy="5502736"/>
                </a:xfrm>
                <a:prstGeom prst="roundRect">
                  <a:avLst>
                    <a:gd name="adj" fmla="val 0"/>
                  </a:avLst>
                </a:prstGeom>
                <a:solidFill>
                  <a:sysClr val="window" lastClr="FFFFFF">
                    <a:lumMod val="95000"/>
                  </a:sysClr>
                </a:solidFill>
                <a:ln w="25400" cap="flat" cmpd="sng" algn="ctr">
                  <a:noFill/>
                  <a:prstDash val="solid"/>
                  <a:miter lim="800000"/>
                </a:ln>
                <a:effectLst>
                  <a:outerShdw blurRad="177800" dist="88900" dir="2700000" algn="tl" rotWithShape="0">
                    <a:prstClr val="black">
                      <a:alpha val="5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grpSp>
              <p:nvGrpSpPr>
                <p:cNvPr id="249" name="组合 103"/>
                <p:cNvGrpSpPr/>
                <p:nvPr/>
              </p:nvGrpSpPr>
              <p:grpSpPr bwMode="auto">
                <a:xfrm>
                  <a:off x="6109405" y="1233420"/>
                  <a:ext cx="3485833" cy="234632"/>
                  <a:chOff x="2149635" y="1165383"/>
                  <a:chExt cx="3485831" cy="234634"/>
                </a:xfrm>
              </p:grpSpPr>
              <p:grpSp>
                <p:nvGrpSpPr>
                  <p:cNvPr id="250" name="组合 134"/>
                  <p:cNvGrpSpPr/>
                  <p:nvPr/>
                </p:nvGrpSpPr>
                <p:grpSpPr bwMode="auto">
                  <a:xfrm>
                    <a:off x="2149635" y="1165385"/>
                    <a:ext cx="234632" cy="234632"/>
                    <a:chOff x="2483014" y="1114427"/>
                    <a:chExt cx="209550" cy="209550"/>
                  </a:xfrm>
                </p:grpSpPr>
                <p:sp>
                  <p:nvSpPr>
                    <p:cNvPr id="251" name="椭圆 250"/>
                    <p:cNvSpPr/>
                    <p:nvPr/>
                  </p:nvSpPr>
                  <p:spPr>
                    <a:xfrm>
                      <a:off x="2486222" y="1076123"/>
                      <a:ext cx="213640" cy="209304"/>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sp>
                  <p:nvSpPr>
                    <p:cNvPr id="252" name="椭圆 251"/>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grpSp>
              <p:grpSp>
                <p:nvGrpSpPr>
                  <p:cNvPr id="253" name="组合 135"/>
                  <p:cNvGrpSpPr/>
                  <p:nvPr/>
                </p:nvGrpSpPr>
                <p:grpSpPr bwMode="auto">
                  <a:xfrm>
                    <a:off x="2510880" y="1165385"/>
                    <a:ext cx="234632" cy="234632"/>
                    <a:chOff x="2483014" y="1114427"/>
                    <a:chExt cx="209550" cy="209550"/>
                  </a:xfrm>
                </p:grpSpPr>
                <p:sp>
                  <p:nvSpPr>
                    <p:cNvPr id="254" name="椭圆 253"/>
                    <p:cNvSpPr/>
                    <p:nvPr/>
                  </p:nvSpPr>
                  <p:spPr>
                    <a:xfrm>
                      <a:off x="2490489" y="1076124"/>
                      <a:ext cx="204631" cy="209304"/>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sp>
                  <p:nvSpPr>
                    <p:cNvPr id="255" name="椭圆 254"/>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grpSp>
              <p:grpSp>
                <p:nvGrpSpPr>
                  <p:cNvPr id="256" name="组合 136"/>
                  <p:cNvGrpSpPr/>
                  <p:nvPr/>
                </p:nvGrpSpPr>
                <p:grpSpPr bwMode="auto">
                  <a:xfrm>
                    <a:off x="2872124" y="1165385"/>
                    <a:ext cx="234632" cy="234632"/>
                    <a:chOff x="2483014" y="1114427"/>
                    <a:chExt cx="209550" cy="209550"/>
                  </a:xfrm>
                </p:grpSpPr>
                <p:sp>
                  <p:nvSpPr>
                    <p:cNvPr id="257" name="椭圆 256"/>
                    <p:cNvSpPr/>
                    <p:nvPr/>
                  </p:nvSpPr>
                  <p:spPr>
                    <a:xfrm>
                      <a:off x="2488321" y="1076123"/>
                      <a:ext cx="209779" cy="209304"/>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sp>
                  <p:nvSpPr>
                    <p:cNvPr id="258" name="椭圆 257"/>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grpSp>
              <p:grpSp>
                <p:nvGrpSpPr>
                  <p:cNvPr id="259" name="组合 137"/>
                  <p:cNvGrpSpPr/>
                  <p:nvPr/>
                </p:nvGrpSpPr>
                <p:grpSpPr bwMode="auto">
                  <a:xfrm>
                    <a:off x="3233369" y="1165385"/>
                    <a:ext cx="234632" cy="234632"/>
                    <a:chOff x="2483014" y="1114427"/>
                    <a:chExt cx="209550" cy="209550"/>
                  </a:xfrm>
                </p:grpSpPr>
                <p:sp>
                  <p:nvSpPr>
                    <p:cNvPr id="260" name="椭圆 259"/>
                    <p:cNvSpPr/>
                    <p:nvPr/>
                  </p:nvSpPr>
                  <p:spPr>
                    <a:xfrm>
                      <a:off x="2486153" y="1076123"/>
                      <a:ext cx="213640" cy="209304"/>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sp>
                  <p:nvSpPr>
                    <p:cNvPr id="261" name="椭圆 260"/>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grpSp>
              <p:grpSp>
                <p:nvGrpSpPr>
                  <p:cNvPr id="262" name="组合 138"/>
                  <p:cNvGrpSpPr/>
                  <p:nvPr/>
                </p:nvGrpSpPr>
                <p:grpSpPr bwMode="auto">
                  <a:xfrm>
                    <a:off x="3594615" y="1165383"/>
                    <a:ext cx="234632" cy="234632"/>
                    <a:chOff x="2483014" y="1114427"/>
                    <a:chExt cx="209550" cy="209550"/>
                  </a:xfrm>
                </p:grpSpPr>
                <p:sp>
                  <p:nvSpPr>
                    <p:cNvPr id="263" name="椭圆 262"/>
                    <p:cNvSpPr/>
                    <p:nvPr/>
                  </p:nvSpPr>
                  <p:spPr>
                    <a:xfrm>
                      <a:off x="2487845" y="1076125"/>
                      <a:ext cx="209779" cy="209304"/>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sp>
                  <p:nvSpPr>
                    <p:cNvPr id="264" name="椭圆 263"/>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grpSp>
              <p:grpSp>
                <p:nvGrpSpPr>
                  <p:cNvPr id="265" name="组合 139"/>
                  <p:cNvGrpSpPr/>
                  <p:nvPr/>
                </p:nvGrpSpPr>
                <p:grpSpPr bwMode="auto">
                  <a:xfrm>
                    <a:off x="3955858" y="1165384"/>
                    <a:ext cx="234632" cy="234632"/>
                    <a:chOff x="2483014" y="1114427"/>
                    <a:chExt cx="209550" cy="209550"/>
                  </a:xfrm>
                </p:grpSpPr>
                <p:sp>
                  <p:nvSpPr>
                    <p:cNvPr id="266" name="椭圆 265"/>
                    <p:cNvSpPr/>
                    <p:nvPr/>
                  </p:nvSpPr>
                  <p:spPr>
                    <a:xfrm>
                      <a:off x="2488251" y="1076124"/>
                      <a:ext cx="209779" cy="209304"/>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sp>
                  <p:nvSpPr>
                    <p:cNvPr id="267" name="椭圆 266"/>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grpSp>
              <p:grpSp>
                <p:nvGrpSpPr>
                  <p:cNvPr id="268" name="组合 140"/>
                  <p:cNvGrpSpPr/>
                  <p:nvPr/>
                </p:nvGrpSpPr>
                <p:grpSpPr bwMode="auto">
                  <a:xfrm>
                    <a:off x="4317103" y="1165384"/>
                    <a:ext cx="234632" cy="234632"/>
                    <a:chOff x="2483014" y="1114427"/>
                    <a:chExt cx="209550" cy="209550"/>
                  </a:xfrm>
                </p:grpSpPr>
                <p:sp>
                  <p:nvSpPr>
                    <p:cNvPr id="269" name="椭圆 268"/>
                    <p:cNvSpPr/>
                    <p:nvPr/>
                  </p:nvSpPr>
                  <p:spPr>
                    <a:xfrm>
                      <a:off x="2480935" y="1076124"/>
                      <a:ext cx="213640" cy="209304"/>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sp>
                  <p:nvSpPr>
                    <p:cNvPr id="270" name="椭圆 269"/>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grpSp>
              <p:grpSp>
                <p:nvGrpSpPr>
                  <p:cNvPr id="271" name="组合 141"/>
                  <p:cNvGrpSpPr/>
                  <p:nvPr/>
                </p:nvGrpSpPr>
                <p:grpSpPr bwMode="auto">
                  <a:xfrm>
                    <a:off x="4678347" y="1165384"/>
                    <a:ext cx="234632" cy="234632"/>
                    <a:chOff x="2483014" y="1114427"/>
                    <a:chExt cx="209550" cy="209550"/>
                  </a:xfrm>
                </p:grpSpPr>
                <p:sp>
                  <p:nvSpPr>
                    <p:cNvPr id="272" name="椭圆 271"/>
                    <p:cNvSpPr/>
                    <p:nvPr/>
                  </p:nvSpPr>
                  <p:spPr>
                    <a:xfrm>
                      <a:off x="2501933" y="1076124"/>
                      <a:ext cx="199484" cy="209304"/>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sp>
                  <p:nvSpPr>
                    <p:cNvPr id="273" name="椭圆 272"/>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grpSp>
              <p:grpSp>
                <p:nvGrpSpPr>
                  <p:cNvPr id="274" name="组合 142"/>
                  <p:cNvGrpSpPr/>
                  <p:nvPr/>
                </p:nvGrpSpPr>
                <p:grpSpPr bwMode="auto">
                  <a:xfrm>
                    <a:off x="5039590" y="1165384"/>
                    <a:ext cx="234632" cy="234632"/>
                    <a:chOff x="2483014" y="1114427"/>
                    <a:chExt cx="209550" cy="209550"/>
                  </a:xfrm>
                </p:grpSpPr>
                <p:sp>
                  <p:nvSpPr>
                    <p:cNvPr id="275" name="椭圆 274"/>
                    <p:cNvSpPr/>
                    <p:nvPr/>
                  </p:nvSpPr>
                  <p:spPr>
                    <a:xfrm>
                      <a:off x="2485610" y="1076124"/>
                      <a:ext cx="204631" cy="209304"/>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sp>
                  <p:nvSpPr>
                    <p:cNvPr id="276" name="椭圆 275"/>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grpSp>
              <p:grpSp>
                <p:nvGrpSpPr>
                  <p:cNvPr id="277" name="组合 143"/>
                  <p:cNvGrpSpPr/>
                  <p:nvPr/>
                </p:nvGrpSpPr>
                <p:grpSpPr bwMode="auto">
                  <a:xfrm>
                    <a:off x="5400834" y="1165384"/>
                    <a:ext cx="234632" cy="234632"/>
                    <a:chOff x="2483014" y="1114427"/>
                    <a:chExt cx="209550" cy="209550"/>
                  </a:xfrm>
                </p:grpSpPr>
                <p:sp>
                  <p:nvSpPr>
                    <p:cNvPr id="278" name="椭圆 277"/>
                    <p:cNvSpPr/>
                    <p:nvPr/>
                  </p:nvSpPr>
                  <p:spPr>
                    <a:xfrm>
                      <a:off x="2480869" y="1076124"/>
                      <a:ext cx="213640" cy="209304"/>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sp>
                  <p:nvSpPr>
                    <p:cNvPr id="279" name="椭圆 278"/>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grpSp>
            </p:grpSp>
            <p:grpSp>
              <p:nvGrpSpPr>
                <p:cNvPr id="280" name="组合 104"/>
                <p:cNvGrpSpPr/>
                <p:nvPr/>
              </p:nvGrpSpPr>
              <p:grpSpPr bwMode="auto">
                <a:xfrm>
                  <a:off x="6169861" y="873285"/>
                  <a:ext cx="94671" cy="485002"/>
                  <a:chOff x="2244455" y="772894"/>
                  <a:chExt cx="94658" cy="485003"/>
                </a:xfrm>
              </p:grpSpPr>
              <p:sp>
                <p:nvSpPr>
                  <p:cNvPr id="281" name="圆角矩形 280"/>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sp>
                <p:nvSpPr>
                  <p:cNvPr id="282" name="圆角矩形 281"/>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grpSp>
            <p:grpSp>
              <p:nvGrpSpPr>
                <p:cNvPr id="283" name="组合 105"/>
                <p:cNvGrpSpPr/>
                <p:nvPr/>
              </p:nvGrpSpPr>
              <p:grpSpPr bwMode="auto">
                <a:xfrm>
                  <a:off x="6532517" y="873285"/>
                  <a:ext cx="94671" cy="485002"/>
                  <a:chOff x="2244455" y="772894"/>
                  <a:chExt cx="94658" cy="485003"/>
                </a:xfrm>
              </p:grpSpPr>
              <p:sp>
                <p:nvSpPr>
                  <p:cNvPr id="284" name="圆角矩形 283"/>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sp>
                <p:nvSpPr>
                  <p:cNvPr id="285" name="圆角矩形 284"/>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grpSp>
            <p:grpSp>
              <p:nvGrpSpPr>
                <p:cNvPr id="286" name="组合 106"/>
                <p:cNvGrpSpPr/>
                <p:nvPr/>
              </p:nvGrpSpPr>
              <p:grpSpPr bwMode="auto">
                <a:xfrm>
                  <a:off x="6895173" y="873285"/>
                  <a:ext cx="94671" cy="485002"/>
                  <a:chOff x="2244455" y="772894"/>
                  <a:chExt cx="94658" cy="485003"/>
                </a:xfrm>
              </p:grpSpPr>
              <p:sp>
                <p:nvSpPr>
                  <p:cNvPr id="287" name="圆角矩形 286"/>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sp>
                <p:nvSpPr>
                  <p:cNvPr id="288" name="圆角矩形 287"/>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grpSp>
            <p:grpSp>
              <p:nvGrpSpPr>
                <p:cNvPr id="289" name="组合 107"/>
                <p:cNvGrpSpPr/>
                <p:nvPr/>
              </p:nvGrpSpPr>
              <p:grpSpPr bwMode="auto">
                <a:xfrm>
                  <a:off x="7257828" y="873285"/>
                  <a:ext cx="94671" cy="485002"/>
                  <a:chOff x="2244455" y="772894"/>
                  <a:chExt cx="94658" cy="485003"/>
                </a:xfrm>
              </p:grpSpPr>
              <p:sp>
                <p:nvSpPr>
                  <p:cNvPr id="290" name="圆角矩形 289"/>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sp>
                <p:nvSpPr>
                  <p:cNvPr id="291" name="圆角矩形 290"/>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grpSp>
            <p:grpSp>
              <p:nvGrpSpPr>
                <p:cNvPr id="292" name="组合 108"/>
                <p:cNvGrpSpPr/>
                <p:nvPr/>
              </p:nvGrpSpPr>
              <p:grpSpPr bwMode="auto">
                <a:xfrm>
                  <a:off x="7620483" y="873285"/>
                  <a:ext cx="94671" cy="485002"/>
                  <a:chOff x="2244455" y="772894"/>
                  <a:chExt cx="94658" cy="485003"/>
                </a:xfrm>
              </p:grpSpPr>
              <p:sp>
                <p:nvSpPr>
                  <p:cNvPr id="293" name="圆角矩形 292"/>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sp>
                <p:nvSpPr>
                  <p:cNvPr id="294" name="圆角矩形 293"/>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grpSp>
            <p:grpSp>
              <p:nvGrpSpPr>
                <p:cNvPr id="295" name="组合 109"/>
                <p:cNvGrpSpPr/>
                <p:nvPr/>
              </p:nvGrpSpPr>
              <p:grpSpPr bwMode="auto">
                <a:xfrm>
                  <a:off x="7983141" y="873285"/>
                  <a:ext cx="94671" cy="485002"/>
                  <a:chOff x="2244455" y="772894"/>
                  <a:chExt cx="94658" cy="485003"/>
                </a:xfrm>
              </p:grpSpPr>
              <p:sp>
                <p:nvSpPr>
                  <p:cNvPr id="296" name="圆角矩形 295"/>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sp>
                <p:nvSpPr>
                  <p:cNvPr id="297" name="圆角矩形 296"/>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grpSp>
            <p:grpSp>
              <p:nvGrpSpPr>
                <p:cNvPr id="298" name="组合 110"/>
                <p:cNvGrpSpPr/>
                <p:nvPr/>
              </p:nvGrpSpPr>
              <p:grpSpPr bwMode="auto">
                <a:xfrm>
                  <a:off x="8345797" y="873284"/>
                  <a:ext cx="94671" cy="485002"/>
                  <a:chOff x="2244455" y="772894"/>
                  <a:chExt cx="94658" cy="485003"/>
                </a:xfrm>
              </p:grpSpPr>
              <p:sp>
                <p:nvSpPr>
                  <p:cNvPr id="299" name="圆角矩形 298"/>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sp>
                <p:nvSpPr>
                  <p:cNvPr id="300" name="圆角矩形 299"/>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grpSp>
            <p:grpSp>
              <p:nvGrpSpPr>
                <p:cNvPr id="301" name="组合 111"/>
                <p:cNvGrpSpPr/>
                <p:nvPr/>
              </p:nvGrpSpPr>
              <p:grpSpPr bwMode="auto">
                <a:xfrm>
                  <a:off x="8708451" y="873285"/>
                  <a:ext cx="94671" cy="485002"/>
                  <a:chOff x="2244455" y="772894"/>
                  <a:chExt cx="94658" cy="485003"/>
                </a:xfrm>
              </p:grpSpPr>
              <p:sp>
                <p:nvSpPr>
                  <p:cNvPr id="302" name="圆角矩形 301"/>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sp>
                <p:nvSpPr>
                  <p:cNvPr id="303" name="圆角矩形 302"/>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grpSp>
            <p:grpSp>
              <p:nvGrpSpPr>
                <p:cNvPr id="304" name="组合 112"/>
                <p:cNvGrpSpPr/>
                <p:nvPr/>
              </p:nvGrpSpPr>
              <p:grpSpPr bwMode="auto">
                <a:xfrm>
                  <a:off x="9071105" y="873285"/>
                  <a:ext cx="94671" cy="485002"/>
                  <a:chOff x="2244455" y="772894"/>
                  <a:chExt cx="94658" cy="485003"/>
                </a:xfrm>
              </p:grpSpPr>
              <p:sp>
                <p:nvSpPr>
                  <p:cNvPr id="305" name="圆角矩形 304"/>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sp>
                <p:nvSpPr>
                  <p:cNvPr id="306" name="圆角矩形 305"/>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grpSp>
            <p:grpSp>
              <p:nvGrpSpPr>
                <p:cNvPr id="307" name="组合 113"/>
                <p:cNvGrpSpPr/>
                <p:nvPr/>
              </p:nvGrpSpPr>
              <p:grpSpPr bwMode="auto">
                <a:xfrm>
                  <a:off x="9433759" y="873285"/>
                  <a:ext cx="94671" cy="485002"/>
                  <a:chOff x="2244455" y="772894"/>
                  <a:chExt cx="94658" cy="485003"/>
                </a:xfrm>
              </p:grpSpPr>
              <p:sp>
                <p:nvSpPr>
                  <p:cNvPr id="308" name="圆角矩形 307"/>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sp>
                <p:nvSpPr>
                  <p:cNvPr id="309" name="圆角矩形 308"/>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grpSp>
          </p:grpSp>
          <p:sp>
            <p:nvSpPr>
              <p:cNvPr id="310" name="矩形 309"/>
              <p:cNvSpPr/>
              <p:nvPr/>
            </p:nvSpPr>
            <p:spPr>
              <a:xfrm>
                <a:off x="7019535" y="968819"/>
                <a:ext cx="142533" cy="665000"/>
              </a:xfrm>
              <a:prstGeom prst="rect">
                <a:avLst/>
              </a:prstGeom>
              <a:solidFill>
                <a:schemeClr val="accent1">
                  <a:lumMod val="50000"/>
                </a:schemeClr>
              </a:solidFill>
              <a:ln w="12700" cap="flat" cmpd="sng" algn="ctr">
                <a:solidFill>
                  <a:schemeClr val="accent1">
                    <a:lumMod val="50000"/>
                  </a:schemeClr>
                </a:solidFill>
                <a:prstDash val="solid"/>
                <a:miter lim="800000"/>
              </a:ln>
              <a:effectLst/>
            </p:spPr>
            <p:txBody>
              <a:bodyPr lIns="68589" tIns="34295" rIns="68589" bIns="34295"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sp>
            <p:nvSpPr>
              <p:cNvPr id="311" name="矩形 310"/>
              <p:cNvSpPr/>
              <p:nvPr/>
            </p:nvSpPr>
            <p:spPr>
              <a:xfrm>
                <a:off x="7019535" y="1633820"/>
                <a:ext cx="142533" cy="708695"/>
              </a:xfrm>
              <a:prstGeom prst="rect">
                <a:avLst/>
              </a:prstGeom>
              <a:solidFill>
                <a:schemeClr val="tx1"/>
              </a:solidFill>
              <a:ln w="12700" cap="flat" cmpd="sng" algn="ctr">
                <a:noFill/>
                <a:prstDash val="solid"/>
                <a:miter lim="800000"/>
              </a:ln>
              <a:effectLst/>
            </p:spPr>
            <p:txBody>
              <a:bodyPr lIns="68589" tIns="34295" rIns="68589" bIns="34295"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sp>
            <p:nvSpPr>
              <p:cNvPr id="312" name="矩形 311"/>
              <p:cNvSpPr/>
              <p:nvPr/>
            </p:nvSpPr>
            <p:spPr>
              <a:xfrm>
                <a:off x="7019535" y="2341150"/>
                <a:ext cx="142533" cy="710061"/>
              </a:xfrm>
              <a:prstGeom prst="rect">
                <a:avLst/>
              </a:prstGeom>
              <a:solidFill>
                <a:schemeClr val="accent1">
                  <a:lumMod val="50000"/>
                </a:schemeClr>
              </a:solidFill>
              <a:ln w="12700" cap="flat" cmpd="sng" algn="ctr">
                <a:noFill/>
                <a:prstDash val="solid"/>
                <a:miter lim="800000"/>
              </a:ln>
              <a:effectLst/>
            </p:spPr>
            <p:txBody>
              <a:bodyPr lIns="68589" tIns="34295" rIns="68589" bIns="34295"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sp>
            <p:nvSpPr>
              <p:cNvPr id="313" name="矩形 312"/>
              <p:cNvSpPr/>
              <p:nvPr/>
            </p:nvSpPr>
            <p:spPr>
              <a:xfrm>
                <a:off x="7019535" y="3049845"/>
                <a:ext cx="142533" cy="707330"/>
              </a:xfrm>
              <a:prstGeom prst="rect">
                <a:avLst/>
              </a:prstGeom>
              <a:solidFill>
                <a:schemeClr val="tx1"/>
              </a:solidFill>
              <a:ln w="12700" cap="flat" cmpd="sng" algn="ctr">
                <a:noFill/>
                <a:prstDash val="solid"/>
                <a:miter lim="800000"/>
              </a:ln>
              <a:effectLst/>
            </p:spPr>
            <p:txBody>
              <a:bodyPr lIns="68589" tIns="34295" rIns="68589" bIns="34295"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sp>
            <p:nvSpPr>
              <p:cNvPr id="314" name="矩形 313"/>
              <p:cNvSpPr/>
              <p:nvPr/>
            </p:nvSpPr>
            <p:spPr>
              <a:xfrm>
                <a:off x="7019535" y="3757176"/>
                <a:ext cx="142533" cy="682751"/>
              </a:xfrm>
              <a:prstGeom prst="rect">
                <a:avLst/>
              </a:prstGeom>
              <a:solidFill>
                <a:schemeClr val="accent1">
                  <a:lumMod val="50000"/>
                </a:schemeClr>
              </a:solidFill>
              <a:ln w="12700" cap="flat" cmpd="sng" algn="ctr">
                <a:noFill/>
                <a:prstDash val="solid"/>
                <a:miter lim="800000"/>
              </a:ln>
              <a:effectLst/>
            </p:spPr>
            <p:txBody>
              <a:bodyPr lIns="68589" tIns="34295" rIns="68589" bIns="34295" anchor="ctr"/>
              <a:p>
                <a:pPr algn="ctr" defTabSz="685800">
                  <a:defRPr/>
                </a:pPr>
                <a:endParaRPr lang="zh-CN" altLang="en-US" kern="0" dirty="0">
                  <a:solidFill>
                    <a:prstClr val="white"/>
                  </a:solidFill>
                  <a:latin typeface="Calibri" panose="020F0502020204030204"/>
                  <a:ea typeface="宋体" panose="02010600030101010101" pitchFamily="2" charset="-122"/>
                </a:endParaRPr>
              </a:p>
            </p:txBody>
          </p:sp>
        </p:grpSp>
        <p:cxnSp>
          <p:nvCxnSpPr>
            <p:cNvPr id="315" name="直接连接符 94"/>
            <p:cNvCxnSpPr>
              <a:cxnSpLocks noChangeShapeType="1"/>
            </p:cNvCxnSpPr>
            <p:nvPr/>
          </p:nvCxnSpPr>
          <p:spPr bwMode="auto">
            <a:xfrm>
              <a:off x="7019104" y="932899"/>
              <a:ext cx="0" cy="3472210"/>
            </a:xfrm>
            <a:prstGeom prst="line">
              <a:avLst/>
            </a:prstGeom>
            <a:noFill/>
            <a:ln w="19050" algn="ctr">
              <a:solidFill>
                <a:srgbClr val="A6A6A6"/>
              </a:solidFill>
              <a:prstDash val="sysDot"/>
              <a:miter lim="800000"/>
            </a:ln>
          </p:spPr>
        </p:cxnSp>
      </p:grpSp>
      <p:pic>
        <p:nvPicPr>
          <p:cNvPr id="3" name="图片 2"/>
          <p:cNvPicPr>
            <a:picLocks noChangeAspect="1"/>
          </p:cNvPicPr>
          <p:nvPr/>
        </p:nvPicPr>
        <p:blipFill>
          <a:blip r:embed="rId1"/>
          <a:srcRect/>
          <a:stretch>
            <a:fillRect/>
          </a:stretch>
        </p:blipFill>
        <p:spPr>
          <a:xfrm>
            <a:off x="6489700" y="4036060"/>
            <a:ext cx="2491105" cy="2486025"/>
          </a:xfrm>
          <a:prstGeom prst="rect">
            <a:avLst/>
          </a:prstGeom>
        </p:spPr>
      </p:pic>
      <p:graphicFrame>
        <p:nvGraphicFramePr>
          <p:cNvPr id="14" name="表格 13"/>
          <p:cNvGraphicFramePr/>
          <p:nvPr>
            <p:custDataLst>
              <p:tags r:id="rId2"/>
            </p:custDataLst>
          </p:nvPr>
        </p:nvGraphicFramePr>
        <p:xfrm>
          <a:off x="825910" y="404495"/>
          <a:ext cx="10923285" cy="1315720"/>
        </p:xfrm>
        <a:graphic>
          <a:graphicData uri="http://schemas.openxmlformats.org/drawingml/2006/table">
            <a:tbl>
              <a:tblPr firstRow="1" bandRow="1">
                <a:tableStyleId>{5C22544A-7EE6-4342-B048-85BDC9FD1C3A}</a:tableStyleId>
              </a:tblPr>
              <a:tblGrid>
                <a:gridCol w="10923285"/>
              </a:tblGrid>
              <a:tr h="657860">
                <a:tc>
                  <a:txBody>
                    <a:bodyPr/>
                    <a:lstStyle/>
                    <a:p>
                      <a:pPr algn="ctr">
                        <a:buNone/>
                      </a:pPr>
                      <a:endParaRPr lang="en-US" altLang="zh-CN" sz="2400" b="1" dirty="0">
                        <a:solidFill>
                          <a:schemeClr val="tx2"/>
                        </a:solidFill>
                        <a:latin typeface="Trebuchet MS" panose="020B0603020202020204" charset="0"/>
                        <a:cs typeface="Trebuchet MS" panose="020B0603020202020204" charset="0"/>
                      </a:endParaRPr>
                    </a:p>
                  </a:txBody>
                  <a:tcPr marL="121920" marR="121920">
                    <a:solidFill>
                      <a:schemeClr val="bg2">
                        <a:lumMod val="20000"/>
                        <a:lumOff val="80000"/>
                      </a:schemeClr>
                    </a:solidFill>
                  </a:tcPr>
                </a:tc>
              </a:tr>
              <a:tr h="657860">
                <a:tc>
                  <a:txBody>
                    <a:bodyPr/>
                    <a:lstStyle/>
                    <a:p>
                      <a:pPr algn="ctr">
                        <a:buNone/>
                      </a:pPr>
                      <a:endParaRPr lang="en-US" altLang="zh-CN" sz="3600" b="1" dirty="0">
                        <a:solidFill>
                          <a:schemeClr val="tx2"/>
                        </a:solidFill>
                        <a:latin typeface="Trebuchet MS" panose="020B0603020202020204" charset="0"/>
                        <a:cs typeface="Trebuchet MS" panose="020B0603020202020204" charset="0"/>
                      </a:endParaRPr>
                    </a:p>
                  </a:txBody>
                  <a:tcPr marL="121920" marR="121920">
                    <a:solidFill>
                      <a:schemeClr val="bg2">
                        <a:lumMod val="20000"/>
                        <a:lumOff val="80000"/>
                      </a:schemeClr>
                    </a:solidFill>
                  </a:tcPr>
                </a:tc>
              </a:tr>
            </a:tbl>
          </a:graphicData>
        </a:graphic>
      </p:graphicFrame>
      <p:graphicFrame>
        <p:nvGraphicFramePr>
          <p:cNvPr id="15" name="表格 14"/>
          <p:cNvGraphicFramePr/>
          <p:nvPr>
            <p:custDataLst>
              <p:tags r:id="rId3"/>
            </p:custDataLst>
          </p:nvPr>
        </p:nvGraphicFramePr>
        <p:xfrm>
          <a:off x="752476" y="1195706"/>
          <a:ext cx="9725274" cy="730964"/>
        </p:xfrm>
        <a:graphic>
          <a:graphicData uri="http://schemas.openxmlformats.org/drawingml/2006/table">
            <a:tbl>
              <a:tblPr firstRow="1" bandRow="1">
                <a:tableStyleId>{5C22544A-7EE6-4342-B048-85BDC9FD1C3A}</a:tableStyleId>
              </a:tblPr>
              <a:tblGrid>
                <a:gridCol w="1677284"/>
                <a:gridCol w="8047990"/>
              </a:tblGrid>
              <a:tr h="730964">
                <a:tc>
                  <a:txBody>
                    <a:bodyPr/>
                    <a:lstStyle/>
                    <a:p>
                      <a:pPr algn="ctr">
                        <a:buNone/>
                      </a:pPr>
                      <a:endParaRPr lang="en-US" altLang="zh-CN" sz="3600" b="0" dirty="0">
                        <a:solidFill>
                          <a:schemeClr val="tx1"/>
                        </a:solidFill>
                        <a:latin typeface="Trebuchet MS" panose="020B0603020202020204" charset="0"/>
                        <a:cs typeface="Trebuchet MS" panose="020B0603020202020204" charset="0"/>
                      </a:endParaRPr>
                    </a:p>
                  </a:txBody>
                  <a:tcPr marL="121920" marR="121920">
                    <a:solidFill>
                      <a:schemeClr val="bg2">
                        <a:lumMod val="20000"/>
                        <a:lumOff val="80000"/>
                      </a:schemeClr>
                    </a:solidFill>
                  </a:tcPr>
                </a:tc>
                <a:tc>
                  <a:txBody>
                    <a:bodyPr/>
                    <a:lstStyle/>
                    <a:p>
                      <a:pPr algn="ctr">
                        <a:buNone/>
                      </a:pPr>
                      <a:r>
                        <a:rPr lang="en-US" altLang="zh-CN" sz="3200" b="1" dirty="0" smtClean="0">
                          <a:solidFill>
                            <a:schemeClr val="tx1"/>
                          </a:solidFill>
                          <a:latin typeface="Trebuchet MS" panose="020B0603020202020204" charset="0"/>
                          <a:cs typeface="Trebuchet MS" panose="020B0603020202020204" charset="0"/>
                        </a:rPr>
                        <a:t>FACTORY INTRODUCTION </a:t>
                      </a:r>
                      <a:endParaRPr lang="en-US" altLang="zh-CN" sz="3200" b="1" dirty="0">
                        <a:solidFill>
                          <a:schemeClr val="tx1"/>
                        </a:solidFill>
                        <a:latin typeface="Trebuchet MS" panose="020B0603020202020204" charset="0"/>
                        <a:cs typeface="Trebuchet MS" panose="020B0603020202020204" charset="0"/>
                      </a:endParaRPr>
                    </a:p>
                  </a:txBody>
                  <a:tcPr marL="121920" marR="121920">
                    <a:solidFill>
                      <a:schemeClr val="bg2">
                        <a:lumMod val="20000"/>
                        <a:lumOff val="80000"/>
                      </a:schemeClr>
                    </a:solidFill>
                  </a:tcPr>
                </a:tc>
              </a:tr>
            </a:tbl>
          </a:graphicData>
        </a:graphic>
      </p:graphicFrame>
      <p:sp>
        <p:nvSpPr>
          <p:cNvPr id="5" name="平行四边形 4"/>
          <p:cNvSpPr/>
          <p:nvPr/>
        </p:nvSpPr>
        <p:spPr>
          <a:xfrm>
            <a:off x="1430594" y="0"/>
            <a:ext cx="9596285" cy="1017639"/>
          </a:xfrm>
          <a:prstGeom prst="parallelogram">
            <a:avLst>
              <a:gd name="adj" fmla="val 35443"/>
            </a:avLst>
          </a:prstGeom>
          <a:solidFill>
            <a:srgbClr val="0D2F4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zh-CN" sz="3200" b="1" dirty="0">
                <a:solidFill>
                  <a:schemeClr val="bg1"/>
                </a:solidFill>
                <a:latin typeface="微软雅黑" panose="020B0503020204020204" pitchFamily="34" charset="-122"/>
                <a:ea typeface="微软雅黑" panose="020B0503020204020204" pitchFamily="34" charset="-122"/>
              </a:rPr>
              <a:t> Wenzhou Yihua Industry Co., Ltd.                     Ruian MY Import&amp;Export Co., Ltd.</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316" name="Rectangle 28"/>
          <p:cNvSpPr/>
          <p:nvPr/>
        </p:nvSpPr>
        <p:spPr>
          <a:xfrm>
            <a:off x="224041" y="1999174"/>
            <a:ext cx="4596412" cy="523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4285" tIns="17143" rIns="34285" bIns="17143" anchor="ctr"/>
          <a:p>
            <a:pPr algn="ctr">
              <a:defRPr/>
            </a:pPr>
            <a:endParaRPr lang="en-US"/>
          </a:p>
        </p:txBody>
      </p:sp>
      <p:sp>
        <p:nvSpPr>
          <p:cNvPr id="317" name="文本框 316"/>
          <p:cNvSpPr txBox="1"/>
          <p:nvPr/>
        </p:nvSpPr>
        <p:spPr>
          <a:xfrm>
            <a:off x="1252855" y="2576195"/>
            <a:ext cx="7809865" cy="1198880"/>
          </a:xfrm>
          <a:prstGeom prst="rect">
            <a:avLst/>
          </a:prstGeom>
          <a:noFill/>
        </p:spPr>
        <p:txBody>
          <a:bodyPr wrap="square" rtlCol="0">
            <a:spAutoFit/>
          </a:bodyPr>
          <a:p>
            <a:r>
              <a:rPr lang="en-US" altLang="zh-CN"/>
              <a:t>Wenzhou Yihua Industry Co.</a:t>
            </a:r>
            <a:r>
              <a:rPr lang="zh-CN" altLang="en-US"/>
              <a:t>，</a:t>
            </a:r>
            <a:r>
              <a:rPr lang="en-US" altLang="zh-CN"/>
              <a:t>Ltd. is established in 2001.  We are located in the professional rubber shoes area Ruian city. Now we have 400 emplyees. We are strong at vulcanized shoes and injection shoes. We also produce and sale raw material. </a:t>
            </a:r>
            <a:endParaRPr lang="en-US" altLang="zh-CN"/>
          </a:p>
        </p:txBody>
      </p:sp>
      <p:sp>
        <p:nvSpPr>
          <p:cNvPr id="2" name="文本框 1"/>
          <p:cNvSpPr txBox="1"/>
          <p:nvPr/>
        </p:nvSpPr>
        <p:spPr>
          <a:xfrm>
            <a:off x="1239520" y="3910965"/>
            <a:ext cx="5010785" cy="1476375"/>
          </a:xfrm>
          <a:prstGeom prst="rect">
            <a:avLst/>
          </a:prstGeom>
          <a:noFill/>
        </p:spPr>
        <p:txBody>
          <a:bodyPr wrap="square" rtlCol="0">
            <a:spAutoFit/>
          </a:bodyPr>
          <a:p>
            <a:r>
              <a:rPr lang="en-US" altLang="zh-CN"/>
              <a:t>We have separate sales and production buldings. </a:t>
            </a:r>
            <a:r>
              <a:rPr lang="zh-CN" altLang="en-US"/>
              <a:t>With advanced equipment, excellent quality, top R&amp;D, good sales system and perfect service, </a:t>
            </a:r>
            <a:r>
              <a:rPr lang="en-US" altLang="zh-CN"/>
              <a:t>we always</a:t>
            </a:r>
            <a:r>
              <a:rPr lang="zh-CN" altLang="en-US"/>
              <a:t> earn great reputation from customers.</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p:cNvSpPr/>
          <p:nvPr/>
        </p:nvSpPr>
        <p:spPr bwMode="auto">
          <a:xfrm>
            <a:off x="4740911" y="4494617"/>
            <a:ext cx="2286000" cy="474489"/>
          </a:xfrm>
          <a:prstGeom prst="rect">
            <a:avLst/>
          </a:prstGeom>
          <a:noFill/>
          <a:ln>
            <a:noFill/>
          </a:ln>
        </p:spPr>
        <p:txBody>
          <a:bodyPr wrap="square" lIns="0" tIns="0" rIns="0" bIns="0" anchor="ctr">
            <a:spAutoFit/>
          </a:bodyPr>
          <a:lstStyle/>
          <a:p>
            <a:pPr marL="0" marR="0" lvl="0" indent="0" algn="l" defTabSz="2286000" rtl="0" eaLnBrk="1" fontAlgn="auto" latinLnBrk="0" hangingPunct="1">
              <a:lnSpc>
                <a:spcPts val="3700"/>
              </a:lnSpc>
              <a:spcBef>
                <a:spcPts val="0"/>
              </a:spcBef>
              <a:spcAft>
                <a:spcPts val="0"/>
              </a:spcAft>
              <a:buClrTx/>
              <a:buSzTx/>
              <a:buFontTx/>
              <a:buNone/>
              <a:defRPr/>
            </a:pPr>
            <a:r>
              <a:rPr kumimoji="0" lang="en-US" altLang="zh-CN" b="1" i="0" u="none" strike="noStrike" kern="1200" cap="none" spc="0" normalizeH="0" baseline="0" noProof="0" dirty="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Quality Inspection</a:t>
            </a:r>
            <a:r>
              <a:rPr kumimoji="0" lang="en-US" altLang="zh-CN" b="1" i="0" u="none" strike="noStrike" kern="1200" cap="none" spc="0" normalizeH="0" noProof="0" dirty="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 </a:t>
            </a:r>
            <a:endParaRPr kumimoji="0" lang="en-US" altLang="zh-CN"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cxnSp>
        <p:nvCxnSpPr>
          <p:cNvPr id="25" name="直接箭头连接符 24"/>
          <p:cNvCxnSpPr/>
          <p:nvPr/>
        </p:nvCxnSpPr>
        <p:spPr>
          <a:xfrm flipH="1" flipV="1">
            <a:off x="4150995" y="1857375"/>
            <a:ext cx="925830" cy="11430"/>
          </a:xfrm>
          <a:prstGeom prst="straightConnector1">
            <a:avLst/>
          </a:prstGeom>
          <a:ln w="19050" cmpd="sng">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6946900" y="4638040"/>
            <a:ext cx="1051560" cy="5715"/>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平行四边形 12"/>
          <p:cNvSpPr/>
          <p:nvPr/>
        </p:nvSpPr>
        <p:spPr>
          <a:xfrm>
            <a:off x="511175" y="293688"/>
            <a:ext cx="4565650" cy="439738"/>
          </a:xfrm>
          <a:prstGeom prst="parallelogram">
            <a:avLst>
              <a:gd name="adj" fmla="val 35443"/>
            </a:avLst>
          </a:prstGeom>
          <a:solidFill>
            <a:srgbClr val="0D2F4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mn-lt"/>
              <a:ea typeface="+mn-ea"/>
              <a:cs typeface="+mn-cs"/>
            </a:endParaRPr>
          </a:p>
        </p:txBody>
      </p:sp>
      <p:sp>
        <p:nvSpPr>
          <p:cNvPr id="16" name="TextBox 15"/>
          <p:cNvSpPr txBox="1"/>
          <p:nvPr/>
        </p:nvSpPr>
        <p:spPr>
          <a:xfrm>
            <a:off x="5105400" y="285750"/>
            <a:ext cx="1543050" cy="398780"/>
          </a:xfrm>
          <a:prstGeom prst="rect">
            <a:avLst/>
          </a:prstGeom>
          <a:noFill/>
        </p:spPr>
        <p:txBody>
          <a:bodyPr wrap="square">
            <a:spAutoFit/>
          </a:bodyPr>
          <a:lstStyle/>
          <a:p>
            <a:pPr marR="0" defTabSz="914400">
              <a:buClrTx/>
              <a:buSzTx/>
              <a:buFontTx/>
              <a:buNone/>
              <a:defRPr/>
            </a:pPr>
            <a:r>
              <a:rPr kumimoji="0" lang="en-US" altLang="zh-CN"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rPr>
              <a:t>PART 8</a:t>
            </a:r>
            <a:endParaRPr kumimoji="0" lang="zh-CN" altLang="en-US"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2" name="TextBox 106"/>
          <p:cNvSpPr txBox="1">
            <a:spLocks noChangeArrowheads="1"/>
          </p:cNvSpPr>
          <p:nvPr/>
        </p:nvSpPr>
        <p:spPr bwMode="auto">
          <a:xfrm>
            <a:off x="511175" y="289560"/>
            <a:ext cx="5528310" cy="368300"/>
          </a:xfrm>
          <a:prstGeom prst="rect">
            <a:avLst/>
          </a:prstGeom>
          <a:noFill/>
          <a:ln w="9525">
            <a:noFill/>
            <a:miter lim="800000"/>
          </a:ln>
        </p:spPr>
        <p:txBody>
          <a:bodyPr wrap="square">
            <a:spAutoFit/>
          </a:bodyPr>
          <a:lstStyle/>
          <a:p>
            <a:pPr marR="0" defTabSz="914400">
              <a:buClrTx/>
              <a:buSzTx/>
              <a:buFont typeface="Arial" panose="020B0604020202020204" pitchFamily="34" charset="0"/>
              <a:buNone/>
              <a:defRPr/>
            </a:pPr>
            <a:r>
              <a:rPr kumimoji="0" lang="en-US" altLang="zh-CN" sz="1800" kern="1200" cap="none" spc="0" normalizeH="0" baseline="0" noProof="0" dirty="0" smtClean="0">
                <a:solidFill>
                  <a:schemeClr val="bg1"/>
                </a:solidFill>
                <a:latin typeface="微软雅黑" panose="020B0503020204020204" pitchFamily="34" charset="-122"/>
                <a:ea typeface="微软雅黑" panose="020B0503020204020204" pitchFamily="34" charset="-122"/>
                <a:cs typeface="+mn-cs"/>
              </a:rPr>
              <a:t>   PRODUCTION </a:t>
            </a:r>
            <a:r>
              <a:rPr kumimoji="0" lang="en-US" altLang="zh-CN" sz="1800" kern="1200" cap="none" spc="0" normalizeH="0" baseline="0" noProof="0" dirty="0">
                <a:solidFill>
                  <a:schemeClr val="bg1"/>
                </a:solidFill>
                <a:latin typeface="微软雅黑" panose="020B0503020204020204" pitchFamily="34" charset="-122"/>
                <a:ea typeface="微软雅黑" panose="020B0503020204020204" pitchFamily="34" charset="-122"/>
                <a:cs typeface="+mn-cs"/>
              </a:rPr>
              <a:t>PROCESS OF </a:t>
            </a:r>
            <a:r>
              <a:rPr kumimoji="0" lang="en-US" altLang="zh-CN" sz="1800" kern="1200" cap="none" spc="0" normalizeH="0" baseline="0" noProof="0" dirty="0" smtClean="0">
                <a:solidFill>
                  <a:schemeClr val="bg1"/>
                </a:solidFill>
                <a:latin typeface="微软雅黑" panose="020B0503020204020204" pitchFamily="34" charset="-122"/>
                <a:ea typeface="微软雅黑" panose="020B0503020204020204" pitchFamily="34" charset="-122"/>
                <a:cs typeface="+mn-cs"/>
              </a:rPr>
              <a:t>SHOES</a:t>
            </a:r>
            <a:endParaRPr kumimoji="0" lang="en-US" altLang="zh-CN" sz="300" kern="1200" cap="none" spc="0" normalizeH="0" baseline="0" noProof="0" dirty="0">
              <a:solidFill>
                <a:schemeClr val="bg1"/>
              </a:solidFill>
              <a:latin typeface="微软雅黑" panose="020B0503020204020204" pitchFamily="34" charset="-122"/>
              <a:ea typeface="微软雅黑" panose="020B0503020204020204" pitchFamily="34" charset="-122"/>
              <a:cs typeface="+mn-cs"/>
            </a:endParaRPr>
          </a:p>
        </p:txBody>
      </p:sp>
      <p:sp>
        <p:nvSpPr>
          <p:cNvPr id="4" name="矩形 3"/>
          <p:cNvSpPr/>
          <p:nvPr/>
        </p:nvSpPr>
        <p:spPr>
          <a:xfrm>
            <a:off x="4990465" y="1821814"/>
            <a:ext cx="2790825" cy="40011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Thread Clean</a:t>
            </a:r>
            <a:endParaRPr kumimoji="0" lang="en-US" altLang="zh-CN"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97790" y="1334770"/>
            <a:ext cx="4053205" cy="5220970"/>
          </a:xfrm>
          <a:prstGeom prst="rect">
            <a:avLst/>
          </a:prstGeom>
        </p:spPr>
      </p:pic>
      <p:pic>
        <p:nvPicPr>
          <p:cNvPr id="5" name="图片 4"/>
          <p:cNvPicPr>
            <a:picLocks noChangeAspect="1"/>
          </p:cNvPicPr>
          <p:nvPr/>
        </p:nvPicPr>
        <p:blipFill>
          <a:blip r:embed="rId2"/>
          <a:stretch>
            <a:fillRect/>
          </a:stretch>
        </p:blipFill>
        <p:spPr>
          <a:xfrm>
            <a:off x="7998460" y="400050"/>
            <a:ext cx="4122420" cy="4889500"/>
          </a:xfrm>
          <a:prstGeom prst="rect">
            <a:avLst/>
          </a:prstGeom>
        </p:spPr>
      </p:pic>
      <p:sp>
        <p:nvSpPr>
          <p:cNvPr id="10" name="平行四边形 9"/>
          <p:cNvSpPr/>
          <p:nvPr/>
        </p:nvSpPr>
        <p:spPr>
          <a:xfrm>
            <a:off x="398780" y="806450"/>
            <a:ext cx="2905125" cy="375285"/>
          </a:xfrm>
          <a:prstGeom prst="parallelogram">
            <a:avLst>
              <a:gd name="adj" fmla="val 35443"/>
            </a:avLst>
          </a:prstGeom>
          <a:solidFill>
            <a:srgbClr val="53718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noProof="0" dirty="0" smtClean="0">
                <a:ln>
                  <a:noFill/>
                </a:ln>
                <a:solidFill>
                  <a:schemeClr val="lt1"/>
                </a:solidFill>
                <a:effectLst/>
                <a:uLnTx/>
                <a:uFillTx/>
                <a:latin typeface="+mn-lt"/>
                <a:ea typeface="+mn-ea"/>
                <a:cs typeface="+mn-cs"/>
              </a:rPr>
              <a:t>Packing Department </a:t>
            </a:r>
            <a:endParaRPr kumimoji="0" lang="en-US" altLang="zh-CN" sz="1600" b="1" i="0" u="none" strike="noStrike" kern="1200" cap="none" spc="0" normalizeH="0" baseline="0" noProof="0" dirty="0">
              <a:ln>
                <a:noFill/>
              </a:ln>
              <a:solidFill>
                <a:schemeClr val="lt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1000" fill="hold"/>
                                        <p:tgtEl>
                                          <p:spTgt spid="10"/>
                                        </p:tgtEl>
                                        <p:attrNameLst>
                                          <p:attrName>ppt_x</p:attrName>
                                        </p:attrNameLst>
                                      </p:cBhvr>
                                      <p:tavLst>
                                        <p:tav tm="0">
                                          <p:val>
                                            <p:strVal val="1+#ppt_w/2"/>
                                          </p:val>
                                        </p:tav>
                                        <p:tav tm="100000">
                                          <p:val>
                                            <p:strVal val="#ppt_x"/>
                                          </p:val>
                                        </p:tav>
                                      </p:tavLst>
                                    </p:anim>
                                    <p:anim calcmode="lin" valueType="num">
                                      <p:cBhvr additive="base">
                                        <p:cTn id="15"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p:bldP spid="10"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p:cNvSpPr/>
          <p:nvPr/>
        </p:nvSpPr>
        <p:spPr bwMode="auto">
          <a:xfrm>
            <a:off x="3428999" y="1426499"/>
            <a:ext cx="3648075" cy="474489"/>
          </a:xfrm>
          <a:prstGeom prst="rect">
            <a:avLst/>
          </a:prstGeom>
          <a:noFill/>
          <a:ln>
            <a:noFill/>
          </a:ln>
        </p:spPr>
        <p:txBody>
          <a:bodyPr wrap="square" lIns="0" tIns="0" rIns="0" bIns="0" anchor="ctr">
            <a:spAutoFit/>
          </a:bodyPr>
          <a:lstStyle/>
          <a:p>
            <a:pPr lvl="0" defTabSz="2286000" fontAlgn="auto">
              <a:lnSpc>
                <a:spcPts val="3700"/>
              </a:lnSpc>
              <a:spcBef>
                <a:spcPts val="0"/>
              </a:spcBef>
              <a:spcAft>
                <a:spcPts val="0"/>
              </a:spcAft>
              <a:defRPr/>
            </a:pPr>
            <a:r>
              <a:rPr lang="en-US" altLang="zh-CN" sz="2000" b="1" noProof="0" dirty="0" err="1" smtClean="0">
                <a:solidFill>
                  <a:schemeClr val="tx1">
                    <a:lumMod val="75000"/>
                    <a:lumOff val="25000"/>
                  </a:schemeClr>
                </a:solidFill>
                <a:ea typeface="微软雅黑" panose="020B0503020204020204" pitchFamily="34" charset="-122"/>
              </a:rPr>
              <a:t>Packing&amp;Deliver</a:t>
            </a:r>
            <a:endParaRPr kumimoji="0" lang="en-US" altLang="zh-CN" sz="20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7658100" y="5159375"/>
            <a:ext cx="253596" cy="369332"/>
          </a:xfrm>
          <a:prstGeom prst="rect">
            <a:avLst/>
          </a:prstGeom>
        </p:spPr>
        <p:txBody>
          <a:bodyPr wrap="none">
            <a:spAutoFit/>
          </a:bodyPr>
          <a:lstStyle/>
          <a:p>
            <a:pPr lvl="0">
              <a:defRPr/>
            </a:pPr>
            <a:r>
              <a:rPr kumimoji="0" lang="en-US" altLang="zh-CN" sz="18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 </a:t>
            </a:r>
            <a:endPar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5" name="平行四边形 14"/>
          <p:cNvSpPr/>
          <p:nvPr/>
        </p:nvSpPr>
        <p:spPr>
          <a:xfrm>
            <a:off x="259080" y="890270"/>
            <a:ext cx="1595755" cy="365760"/>
          </a:xfrm>
          <a:prstGeom prst="parallelogram">
            <a:avLst>
              <a:gd name="adj" fmla="val 35443"/>
            </a:avLst>
          </a:prstGeom>
          <a:solidFill>
            <a:srgbClr val="53718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lt1"/>
                </a:solidFill>
                <a:effectLst/>
                <a:uLnTx/>
                <a:uFillTx/>
                <a:latin typeface="+mn-lt"/>
                <a:ea typeface="+mn-ea"/>
                <a:cs typeface="+mn-cs"/>
              </a:rPr>
              <a:t>    PRODUCT</a:t>
            </a:r>
            <a:endParaRPr kumimoji="0" lang="en-US" altLang="zh-CN" sz="1200" b="0" i="0" u="none" strike="noStrike" kern="1200" cap="none" spc="0" normalizeH="0" baseline="0" noProof="0" dirty="0">
              <a:ln>
                <a:noFill/>
              </a:ln>
              <a:solidFill>
                <a:schemeClr val="lt1"/>
              </a:solidFill>
              <a:effectLst/>
              <a:uLnTx/>
              <a:uFillTx/>
              <a:latin typeface="+mn-lt"/>
              <a:ea typeface="+mn-ea"/>
              <a:cs typeface="+mn-cs"/>
            </a:endParaRPr>
          </a:p>
        </p:txBody>
      </p:sp>
      <p:sp>
        <p:nvSpPr>
          <p:cNvPr id="16" name="TextBox 15"/>
          <p:cNvSpPr txBox="1"/>
          <p:nvPr/>
        </p:nvSpPr>
        <p:spPr>
          <a:xfrm>
            <a:off x="5366385" y="285750"/>
            <a:ext cx="1459230" cy="398780"/>
          </a:xfrm>
          <a:prstGeom prst="rect">
            <a:avLst/>
          </a:prstGeom>
          <a:noFill/>
        </p:spPr>
        <p:txBody>
          <a:bodyPr wrap="square">
            <a:spAutoFit/>
          </a:bodyPr>
          <a:lstStyle/>
          <a:p>
            <a:pPr marR="0" defTabSz="914400">
              <a:buClrTx/>
              <a:buSzTx/>
              <a:buFontTx/>
              <a:buNone/>
              <a:defRPr/>
            </a:pPr>
            <a:r>
              <a:rPr kumimoji="0" lang="en-US" altLang="zh-CN"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rPr>
              <a:t>PART 9</a:t>
            </a:r>
            <a:endParaRPr kumimoji="0" lang="zh-CN" altLang="en-US"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pic>
        <p:nvPicPr>
          <p:cNvPr id="10242" name="Picture 2" descr="C:\Users\Administrator\AppData\Roaming\Tencent\Users\406714340\QQ\WinTemp\RichOle\K8AID_3A}YRICU%RI{FMP@R.png"/>
          <p:cNvPicPr>
            <a:picLocks noChangeAspect="1" noChangeArrowheads="1"/>
          </p:cNvPicPr>
          <p:nvPr/>
        </p:nvPicPr>
        <p:blipFill>
          <a:blip r:embed="rId1"/>
          <a:srcRect/>
          <a:stretch>
            <a:fillRect/>
          </a:stretch>
        </p:blipFill>
        <p:spPr bwMode="auto">
          <a:xfrm>
            <a:off x="4702175" y="1901190"/>
            <a:ext cx="4265930" cy="4956810"/>
          </a:xfrm>
          <a:prstGeom prst="rect">
            <a:avLst/>
          </a:prstGeom>
          <a:noFill/>
        </p:spPr>
      </p:pic>
      <p:pic>
        <p:nvPicPr>
          <p:cNvPr id="5121" name="Picture 1" descr="C:\Users\Administrator\AppData\Roaming\Tencent\Users\406714340\QQ\WinTemp\RichOle\$BE9R4KD@ZEY`{6VRAJLE5R.png"/>
          <p:cNvPicPr>
            <a:picLocks noChangeAspect="1" noChangeArrowheads="1"/>
          </p:cNvPicPr>
          <p:nvPr/>
        </p:nvPicPr>
        <p:blipFill>
          <a:blip r:embed="rId2"/>
          <a:srcRect/>
          <a:stretch>
            <a:fillRect/>
          </a:stretch>
        </p:blipFill>
        <p:spPr bwMode="auto">
          <a:xfrm>
            <a:off x="83185" y="1901190"/>
            <a:ext cx="4351020" cy="4857750"/>
          </a:xfrm>
          <a:prstGeom prst="rect">
            <a:avLst/>
          </a:prstGeom>
          <a:noFill/>
        </p:spPr>
      </p:pic>
      <p:pic>
        <p:nvPicPr>
          <p:cNvPr id="3" name="图片 2"/>
          <p:cNvPicPr>
            <a:picLocks noChangeAspect="1"/>
          </p:cNvPicPr>
          <p:nvPr/>
        </p:nvPicPr>
        <p:blipFill>
          <a:blip r:embed="rId3"/>
          <a:stretch>
            <a:fillRect/>
          </a:stretch>
        </p:blipFill>
        <p:spPr>
          <a:xfrm>
            <a:off x="9239250" y="1901190"/>
            <a:ext cx="2253615" cy="2615565"/>
          </a:xfrm>
          <a:prstGeom prst="rect">
            <a:avLst/>
          </a:prstGeom>
        </p:spPr>
      </p:pic>
      <p:pic>
        <p:nvPicPr>
          <p:cNvPr id="4" name="图片 3"/>
          <p:cNvPicPr>
            <a:picLocks noChangeAspect="1"/>
          </p:cNvPicPr>
          <p:nvPr/>
        </p:nvPicPr>
        <p:blipFill>
          <a:blip r:embed="rId4"/>
          <a:stretch>
            <a:fillRect/>
          </a:stretch>
        </p:blipFill>
        <p:spPr>
          <a:xfrm>
            <a:off x="9239250" y="4201795"/>
            <a:ext cx="2252980" cy="2472690"/>
          </a:xfrm>
          <a:prstGeom prst="rect">
            <a:avLst/>
          </a:prstGeom>
        </p:spPr>
      </p:pic>
      <p:sp>
        <p:nvSpPr>
          <p:cNvPr id="5" name="平行四边形 4"/>
          <p:cNvSpPr/>
          <p:nvPr/>
        </p:nvSpPr>
        <p:spPr>
          <a:xfrm>
            <a:off x="259080" y="363855"/>
            <a:ext cx="4648200" cy="467995"/>
          </a:xfrm>
          <a:prstGeom prst="parallelogram">
            <a:avLst>
              <a:gd name="adj" fmla="val 35443"/>
            </a:avLst>
          </a:prstGeom>
          <a:solidFill>
            <a:srgbClr val="0D2F4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mn-lt"/>
                <a:ea typeface="+mn-ea"/>
                <a:cs typeface="+mn-cs"/>
              </a:rPr>
              <a:t>PRODUCTION PROCESS OF SHOES</a:t>
            </a:r>
            <a:endParaRPr kumimoji="0" lang="en-US" altLang="zh-CN" sz="1600" b="0" i="0" u="none" strike="noStrike" kern="1200" cap="none" spc="0" normalizeH="0" baseline="0" noProof="0" dirty="0">
              <a:ln>
                <a:noFill/>
              </a:ln>
              <a:solidFill>
                <a:prstClr val="white"/>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5"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nvSpPr>
        <p:spPr>
          <a:xfrm>
            <a:off x="407670" y="1475740"/>
            <a:ext cx="3646805" cy="717550"/>
          </a:xfrm>
          <a:custGeom>
            <a:avLst/>
            <a:gdLst>
              <a:gd name="connsiteX0" fmla="*/ 0 w 5505"/>
              <a:gd name="connsiteY0" fmla="*/ 0 h 1064"/>
              <a:gd name="connsiteX1" fmla="*/ 5505 w 5505"/>
              <a:gd name="connsiteY1" fmla="*/ 0 h 1064"/>
              <a:gd name="connsiteX2" fmla="*/ 5505 w 5505"/>
              <a:gd name="connsiteY2" fmla="*/ 1064 h 1064"/>
              <a:gd name="connsiteX3" fmla="*/ 0 w 5505"/>
              <a:gd name="connsiteY3" fmla="*/ 1064 h 1064"/>
            </a:gdLst>
            <a:ahLst/>
            <a:cxnLst>
              <a:cxn ang="0">
                <a:pos x="connsiteX0" y="connsiteY0"/>
              </a:cxn>
              <a:cxn ang="0">
                <a:pos x="connsiteX1" y="connsiteY1"/>
              </a:cxn>
              <a:cxn ang="0">
                <a:pos x="connsiteX2" y="connsiteY2"/>
              </a:cxn>
              <a:cxn ang="0">
                <a:pos x="connsiteX3" y="connsiteY3"/>
              </a:cxn>
            </a:cxnLst>
            <a:rect l="l" t="t" r="r" b="b"/>
            <a:pathLst>
              <a:path w="5505" h="1064">
                <a:moveTo>
                  <a:pt x="0" y="0"/>
                </a:moveTo>
                <a:lnTo>
                  <a:pt x="5505" y="0"/>
                </a:lnTo>
                <a:lnTo>
                  <a:pt x="5505" y="1064"/>
                </a:lnTo>
                <a:lnTo>
                  <a:pt x="0" y="1064"/>
                </a:lnTo>
              </a:path>
            </a:pathLst>
          </a:custGeom>
          <a:noFill/>
          <a:ln w="25400">
            <a:gradFill>
              <a:gsLst>
                <a:gs pos="0">
                  <a:srgbClr val="337ABD"/>
                </a:gs>
                <a:gs pos="100000">
                  <a:srgbClr val="010F32"/>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Medium" panose="020B0600000000000000" charset="-122"/>
            </a:endParaRPr>
          </a:p>
        </p:txBody>
      </p:sp>
      <p:sp>
        <p:nvSpPr>
          <p:cNvPr id="16" name="TextBox 15"/>
          <p:cNvSpPr txBox="1"/>
          <p:nvPr/>
        </p:nvSpPr>
        <p:spPr>
          <a:xfrm>
            <a:off x="4482465" y="356235"/>
            <a:ext cx="1459230" cy="398780"/>
          </a:xfrm>
          <a:prstGeom prst="rect">
            <a:avLst/>
          </a:prstGeom>
          <a:noFill/>
        </p:spPr>
        <p:txBody>
          <a:bodyPr wrap="square">
            <a:spAutoFit/>
          </a:bodyPr>
          <a:p>
            <a:pPr marR="0" defTabSz="914400">
              <a:buClrTx/>
              <a:buSzTx/>
              <a:buFontTx/>
              <a:buNone/>
              <a:defRPr/>
            </a:pPr>
            <a:r>
              <a:rPr kumimoji="0" lang="en-US" altLang="zh-CN"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rPr>
              <a:t>PART 10</a:t>
            </a:r>
            <a:endParaRPr kumimoji="0" lang="zh-CN" altLang="en-US"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13" name="平行四边形 12"/>
          <p:cNvSpPr/>
          <p:nvPr/>
        </p:nvSpPr>
        <p:spPr>
          <a:xfrm>
            <a:off x="336550" y="363855"/>
            <a:ext cx="4145915" cy="391160"/>
          </a:xfrm>
          <a:prstGeom prst="parallelogram">
            <a:avLst>
              <a:gd name="adj" fmla="val 35443"/>
            </a:avLst>
          </a:prstGeom>
          <a:solidFill>
            <a:srgbClr val="0D2F4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mn-lt"/>
                <a:ea typeface="+mn-ea"/>
                <a:cs typeface="+mn-cs"/>
              </a:rPr>
              <a:t>TESTING AREA</a:t>
            </a:r>
            <a:endParaRPr kumimoji="0" lang="en-US" altLang="zh-CN" sz="2000" b="0" i="0" u="none" strike="noStrike" kern="1200" cap="none" spc="0" normalizeH="0" baseline="0" noProof="0" dirty="0">
              <a:ln>
                <a:noFill/>
              </a:ln>
              <a:solidFill>
                <a:prstClr val="white"/>
              </a:solidFill>
              <a:effectLst/>
              <a:uLnTx/>
              <a:uFillTx/>
              <a:latin typeface="+mn-lt"/>
              <a:ea typeface="+mn-ea"/>
              <a:cs typeface="+mn-cs"/>
            </a:endParaRPr>
          </a:p>
        </p:txBody>
      </p:sp>
      <p:sp>
        <p:nvSpPr>
          <p:cNvPr id="15" name="平行四边形 14"/>
          <p:cNvSpPr/>
          <p:nvPr/>
        </p:nvSpPr>
        <p:spPr>
          <a:xfrm>
            <a:off x="336233" y="864235"/>
            <a:ext cx="1624013" cy="239713"/>
          </a:xfrm>
          <a:prstGeom prst="parallelogram">
            <a:avLst>
              <a:gd name="adj" fmla="val 35443"/>
            </a:avLst>
          </a:prstGeom>
          <a:solidFill>
            <a:srgbClr val="53718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lt1"/>
                </a:solidFill>
                <a:effectLst/>
                <a:uLnTx/>
                <a:uFillTx/>
                <a:latin typeface="+mn-lt"/>
                <a:ea typeface="+mn-ea"/>
                <a:cs typeface="+mn-cs"/>
              </a:rPr>
              <a:t>    PRODUCT</a:t>
            </a:r>
            <a:endParaRPr kumimoji="0" lang="en-US" altLang="zh-CN" sz="1200" b="0" i="0" u="none" strike="noStrike" kern="1200" cap="none" spc="0" normalizeH="0" baseline="0" noProof="0" dirty="0">
              <a:ln>
                <a:noFill/>
              </a:ln>
              <a:solidFill>
                <a:schemeClr val="lt1"/>
              </a:solidFill>
              <a:effectLst/>
              <a:uLnTx/>
              <a:uFillTx/>
              <a:latin typeface="+mn-lt"/>
              <a:ea typeface="+mn-ea"/>
              <a:cs typeface="+mn-cs"/>
            </a:endParaRPr>
          </a:p>
        </p:txBody>
      </p:sp>
      <p:sp>
        <p:nvSpPr>
          <p:cNvPr id="3" name="文本框 2"/>
          <p:cNvSpPr txBox="1"/>
          <p:nvPr/>
        </p:nvSpPr>
        <p:spPr>
          <a:xfrm>
            <a:off x="657860" y="1766570"/>
            <a:ext cx="4064000" cy="368300"/>
          </a:xfrm>
          <a:prstGeom prst="rect">
            <a:avLst/>
          </a:prstGeom>
          <a:noFill/>
        </p:spPr>
        <p:txBody>
          <a:bodyPr wrap="square" rtlCol="0">
            <a:spAutoFit/>
          </a:bodyPr>
          <a:p>
            <a:r>
              <a:rPr lang="en-US" altLang="zh-CN" dirty="0">
                <a:latin typeface="思源黑体 Bold" panose="020B0800000000000000" charset="-122"/>
                <a:ea typeface="思源黑体 Bold" panose="020B0800000000000000" charset="-122"/>
                <a:cs typeface="思源黑体 Medium" panose="020B0600000000000000" charset="-122"/>
                <a:sym typeface="+mn-ea"/>
              </a:rPr>
              <a:t>QUALITY CONTROL</a:t>
            </a:r>
            <a:endParaRPr lang="zh-CN" altLang="en-US"/>
          </a:p>
        </p:txBody>
      </p:sp>
      <p:pic>
        <p:nvPicPr>
          <p:cNvPr id="8" name="图片 7"/>
          <p:cNvPicPr>
            <a:picLocks noChangeAspect="1"/>
          </p:cNvPicPr>
          <p:nvPr/>
        </p:nvPicPr>
        <p:blipFill>
          <a:blip r:embed="rId1"/>
          <a:srcRect t="12295" r="-666"/>
          <a:stretch>
            <a:fillRect/>
          </a:stretch>
        </p:blipFill>
        <p:spPr>
          <a:xfrm>
            <a:off x="4054475" y="2797175"/>
            <a:ext cx="3670935" cy="4034155"/>
          </a:xfrm>
          <a:prstGeom prst="rect">
            <a:avLst/>
          </a:prstGeom>
        </p:spPr>
      </p:pic>
      <p:pic>
        <p:nvPicPr>
          <p:cNvPr id="9" name="图片 8"/>
          <p:cNvPicPr>
            <a:picLocks noChangeAspect="1"/>
          </p:cNvPicPr>
          <p:nvPr/>
        </p:nvPicPr>
        <p:blipFill>
          <a:blip r:embed="rId2"/>
          <a:srcRect t="4243" r="845"/>
          <a:stretch>
            <a:fillRect/>
          </a:stretch>
        </p:blipFill>
        <p:spPr>
          <a:xfrm>
            <a:off x="7957185" y="2797175"/>
            <a:ext cx="3322320" cy="4030345"/>
          </a:xfrm>
          <a:prstGeom prst="rect">
            <a:avLst/>
          </a:prstGeom>
        </p:spPr>
      </p:pic>
      <p:pic>
        <p:nvPicPr>
          <p:cNvPr id="11" name="图片 10"/>
          <p:cNvPicPr>
            <a:picLocks noChangeAspect="1"/>
          </p:cNvPicPr>
          <p:nvPr/>
        </p:nvPicPr>
        <p:blipFill>
          <a:blip r:embed="rId3"/>
          <a:stretch>
            <a:fillRect/>
          </a:stretch>
        </p:blipFill>
        <p:spPr>
          <a:xfrm>
            <a:off x="5941695" y="87630"/>
            <a:ext cx="3544570" cy="2602865"/>
          </a:xfrm>
          <a:prstGeom prst="rect">
            <a:avLst/>
          </a:prstGeom>
        </p:spPr>
      </p:pic>
      <p:pic>
        <p:nvPicPr>
          <p:cNvPr id="2" name="图片 1"/>
          <p:cNvPicPr>
            <a:picLocks noChangeAspect="1"/>
          </p:cNvPicPr>
          <p:nvPr/>
        </p:nvPicPr>
        <p:blipFill>
          <a:blip r:embed="rId4"/>
          <a:stretch>
            <a:fillRect/>
          </a:stretch>
        </p:blipFill>
        <p:spPr>
          <a:xfrm>
            <a:off x="109855" y="2254885"/>
            <a:ext cx="3420110" cy="4563110"/>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1+#ppt_w/2"/>
                                          </p:val>
                                        </p:tav>
                                        <p:tav tm="100000">
                                          <p:val>
                                            <p:strVal val="#ppt_x"/>
                                          </p:val>
                                        </p:tav>
                                      </p:tavLst>
                                    </p:anim>
                                    <p:anim calcmode="lin" valueType="num">
                                      <p:cBhvr additive="base">
                                        <p:cTn id="12"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5"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平行四边形 11"/>
          <p:cNvSpPr/>
          <p:nvPr/>
        </p:nvSpPr>
        <p:spPr>
          <a:xfrm>
            <a:off x="511175" y="293688"/>
            <a:ext cx="4318000" cy="439738"/>
          </a:xfrm>
          <a:prstGeom prst="parallelogram">
            <a:avLst>
              <a:gd name="adj" fmla="val 35443"/>
            </a:avLst>
          </a:prstGeom>
          <a:solidFill>
            <a:srgbClr val="0D2F4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mn-lt"/>
              <a:ea typeface="+mn-ea"/>
              <a:cs typeface="+mn-cs"/>
            </a:endParaRPr>
          </a:p>
        </p:txBody>
      </p:sp>
      <p:sp>
        <p:nvSpPr>
          <p:cNvPr id="13" name="TextBox 106"/>
          <p:cNvSpPr txBox="1">
            <a:spLocks noChangeArrowheads="1"/>
          </p:cNvSpPr>
          <p:nvPr/>
        </p:nvSpPr>
        <p:spPr bwMode="auto">
          <a:xfrm>
            <a:off x="398780" y="329565"/>
            <a:ext cx="5528310" cy="338554"/>
          </a:xfrm>
          <a:prstGeom prst="rect">
            <a:avLst/>
          </a:prstGeom>
          <a:noFill/>
          <a:ln w="9525">
            <a:noFill/>
            <a:miter lim="800000"/>
          </a:ln>
        </p:spPr>
        <p:txBody>
          <a:bodyPr wrap="square">
            <a:spAutoFit/>
          </a:bodyPr>
          <a:lstStyle/>
          <a:p>
            <a:pPr marR="0" defTabSz="914400">
              <a:buClrTx/>
              <a:buSzTx/>
              <a:buFont typeface="Arial" panose="020B0604020202020204" pitchFamily="34" charset="0"/>
              <a:buNone/>
              <a:defRPr/>
            </a:pPr>
            <a:r>
              <a:rPr lang="en-US" altLang="zh-CN" sz="1600" dirty="0" smtClean="0">
                <a:solidFill>
                  <a:schemeClr val="bg1"/>
                </a:solidFill>
                <a:ea typeface="微软雅黑" panose="020B0503020204020204" pitchFamily="34" charset="-122"/>
              </a:rPr>
              <a:t>       </a:t>
            </a:r>
            <a:r>
              <a:rPr lang="en-US" altLang="zh-CN" sz="1600" b="1" dirty="0" smtClean="0">
                <a:solidFill>
                  <a:schemeClr val="bg1"/>
                </a:solidFill>
                <a:ea typeface="微软雅黑" panose="020B0503020204020204" pitchFamily="34" charset="-122"/>
              </a:rPr>
              <a:t>WHAT CAN WE DO?? </a:t>
            </a:r>
            <a:endParaRPr kumimoji="0" lang="en-US" altLang="zh-CN" sz="300" b="1" kern="1200" cap="none" spc="0" normalizeH="0" baseline="0" noProof="0" dirty="0">
              <a:solidFill>
                <a:schemeClr val="bg1"/>
              </a:solidFill>
              <a:latin typeface="微软雅黑" panose="020B0503020204020204" pitchFamily="34" charset="-122"/>
              <a:ea typeface="微软雅黑" panose="020B0503020204020204" pitchFamily="34" charset="-122"/>
              <a:cs typeface="+mn-cs"/>
            </a:endParaRPr>
          </a:p>
        </p:txBody>
      </p:sp>
      <p:sp>
        <p:nvSpPr>
          <p:cNvPr id="3" name="TextBox 13"/>
          <p:cNvSpPr txBox="1"/>
          <p:nvPr/>
        </p:nvSpPr>
        <p:spPr>
          <a:xfrm>
            <a:off x="5076825" y="285750"/>
            <a:ext cx="1152525" cy="398780"/>
          </a:xfrm>
          <a:prstGeom prst="rect">
            <a:avLst/>
          </a:prstGeom>
          <a:noFill/>
        </p:spPr>
        <p:txBody>
          <a:bodyPr>
            <a:spAutoFit/>
          </a:bodyPr>
          <a:lstStyle/>
          <a:p>
            <a:pPr marR="0" defTabSz="914400">
              <a:buClrTx/>
              <a:buSzTx/>
              <a:buFontTx/>
              <a:buNone/>
              <a:defRPr/>
            </a:pPr>
            <a:r>
              <a:rPr kumimoji="0" lang="en-US" altLang="zh-CN" sz="2000" kern="1200" cap="none" spc="0" normalizeH="0" baseline="0" noProof="0" dirty="0" smtClean="0">
                <a:solidFill>
                  <a:schemeClr val="tx1">
                    <a:lumMod val="75000"/>
                    <a:lumOff val="25000"/>
                  </a:schemeClr>
                </a:solidFill>
                <a:latin typeface="微软雅黑" panose="020B0503020204020204" pitchFamily="34" charset="-122"/>
                <a:ea typeface="微软雅黑" panose="020B0503020204020204" pitchFamily="34" charset="-122"/>
                <a:cs typeface="+mn-cs"/>
              </a:rPr>
              <a:t>PART11</a:t>
            </a:r>
            <a:endParaRPr kumimoji="0" lang="zh-CN" altLang="en-US"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4" name="Rectangle 87"/>
          <p:cNvSpPr/>
          <p:nvPr/>
        </p:nvSpPr>
        <p:spPr bwMode="auto">
          <a:xfrm>
            <a:off x="409575" y="5143067"/>
            <a:ext cx="2162175" cy="404726"/>
          </a:xfrm>
          <a:prstGeom prst="rect">
            <a:avLst/>
          </a:prstGeom>
          <a:noFill/>
          <a:ln>
            <a:noFill/>
          </a:ln>
        </p:spPr>
        <p:txBody>
          <a:bodyPr wrap="square" lIns="0" tIns="0" rIns="0" bIns="0" anchor="ctr">
            <a:spAutoFit/>
          </a:bodyPr>
          <a:lstStyle/>
          <a:p>
            <a:pPr marL="0" marR="0" lvl="0" indent="0" algn="l" defTabSz="2286000" rtl="0" eaLnBrk="1" fontAlgn="auto" latinLnBrk="0" hangingPunct="1">
              <a:lnSpc>
                <a:spcPts val="3700"/>
              </a:lnSpc>
              <a:spcBef>
                <a:spcPts val="0"/>
              </a:spcBef>
              <a:spcAft>
                <a:spcPts val="0"/>
              </a:spcAft>
              <a:buClrTx/>
              <a:buSzTx/>
              <a:buFontTx/>
              <a:buNone/>
              <a:defRPr/>
            </a:pPr>
            <a:r>
              <a:rPr kumimoji="0" lang="en-US" sz="1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DIGITAL PRINTING</a:t>
            </a:r>
            <a:endParaRPr kumimoji="0" lang="en-US" sz="1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a:blip r:embed="rId1"/>
          <a:stretch>
            <a:fillRect/>
          </a:stretch>
        </p:blipFill>
        <p:spPr>
          <a:xfrm>
            <a:off x="2367281" y="4495800"/>
            <a:ext cx="1636244" cy="2037080"/>
          </a:xfrm>
          <a:prstGeom prst="rect">
            <a:avLst/>
          </a:prstGeom>
        </p:spPr>
      </p:pic>
      <p:sp>
        <p:nvSpPr>
          <p:cNvPr id="7" name="平行四边形 6"/>
          <p:cNvSpPr/>
          <p:nvPr/>
        </p:nvSpPr>
        <p:spPr>
          <a:xfrm>
            <a:off x="398463" y="806450"/>
            <a:ext cx="1624013" cy="239713"/>
          </a:xfrm>
          <a:prstGeom prst="parallelogram">
            <a:avLst>
              <a:gd name="adj" fmla="val 35443"/>
            </a:avLst>
          </a:prstGeom>
          <a:solidFill>
            <a:srgbClr val="53718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lt1"/>
                </a:solidFill>
                <a:effectLst/>
                <a:uLnTx/>
                <a:uFillTx/>
                <a:latin typeface="+mn-lt"/>
                <a:ea typeface="+mn-ea"/>
                <a:cs typeface="+mn-cs"/>
              </a:rPr>
              <a:t>    PRODUCT</a:t>
            </a:r>
            <a:endParaRPr kumimoji="0" lang="en-US" altLang="zh-CN" sz="1200" b="0" i="0" u="none" strike="noStrike" kern="1200" cap="none" spc="0" normalizeH="0" baseline="0" noProof="0" dirty="0">
              <a:ln>
                <a:noFill/>
              </a:ln>
              <a:solidFill>
                <a:schemeClr val="lt1"/>
              </a:solidFill>
              <a:effectLst/>
              <a:uLnTx/>
              <a:uFillTx/>
              <a:latin typeface="+mn-lt"/>
              <a:ea typeface="+mn-ea"/>
              <a:cs typeface="+mn-cs"/>
            </a:endParaRPr>
          </a:p>
        </p:txBody>
      </p:sp>
      <p:pic>
        <p:nvPicPr>
          <p:cNvPr id="8" name="图片 7"/>
          <p:cNvPicPr>
            <a:picLocks noChangeAspect="1"/>
          </p:cNvPicPr>
          <p:nvPr/>
        </p:nvPicPr>
        <p:blipFill>
          <a:blip r:embed="rId2"/>
          <a:stretch>
            <a:fillRect/>
          </a:stretch>
        </p:blipFill>
        <p:spPr>
          <a:xfrm>
            <a:off x="2429781" y="981074"/>
            <a:ext cx="4761594" cy="3309497"/>
          </a:xfrm>
          <a:prstGeom prst="rect">
            <a:avLst/>
          </a:prstGeom>
        </p:spPr>
      </p:pic>
      <p:sp>
        <p:nvSpPr>
          <p:cNvPr id="9" name="Rectangle 87"/>
          <p:cNvSpPr/>
          <p:nvPr/>
        </p:nvSpPr>
        <p:spPr bwMode="auto">
          <a:xfrm>
            <a:off x="323850" y="2533217"/>
            <a:ext cx="1838325" cy="404726"/>
          </a:xfrm>
          <a:prstGeom prst="rect">
            <a:avLst/>
          </a:prstGeom>
          <a:noFill/>
          <a:ln>
            <a:noFill/>
          </a:ln>
        </p:spPr>
        <p:txBody>
          <a:bodyPr wrap="square" lIns="0" tIns="0" rIns="0" bIns="0" anchor="ctr">
            <a:spAutoFit/>
          </a:bodyPr>
          <a:lstStyle/>
          <a:p>
            <a:pPr marL="0" marR="0" lvl="0" indent="0" algn="l" defTabSz="2286000" rtl="0" eaLnBrk="1" fontAlgn="auto" latinLnBrk="0" hangingPunct="1">
              <a:lnSpc>
                <a:spcPts val="3700"/>
              </a:lnSpc>
              <a:spcBef>
                <a:spcPts val="0"/>
              </a:spcBef>
              <a:spcAft>
                <a:spcPts val="0"/>
              </a:spcAft>
              <a:buClrTx/>
              <a:buSzTx/>
              <a:buFontTx/>
              <a:buNone/>
              <a:defRPr/>
            </a:pPr>
            <a:r>
              <a:rPr kumimoji="0" lang="en-US" sz="1600" b="1" i="0" u="none" strike="noStrike" kern="1200" cap="none" spc="0" normalizeH="0" baseline="0" noProof="0" dirty="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CAMO </a:t>
            </a:r>
            <a:r>
              <a:rPr kumimoji="0" lang="en-US" sz="1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PRINTING</a:t>
            </a:r>
            <a:endParaRPr kumimoji="0" lang="en-US" sz="1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pic>
        <p:nvPicPr>
          <p:cNvPr id="12289" name="Picture 1"/>
          <p:cNvPicPr>
            <a:picLocks noChangeAspect="1" noChangeArrowheads="1"/>
          </p:cNvPicPr>
          <p:nvPr/>
        </p:nvPicPr>
        <p:blipFill>
          <a:blip r:embed="rId3"/>
          <a:srcRect/>
          <a:stretch>
            <a:fillRect/>
          </a:stretch>
        </p:blipFill>
        <p:spPr bwMode="auto">
          <a:xfrm rot="16200000">
            <a:off x="7915923" y="1591323"/>
            <a:ext cx="2474705" cy="1943599"/>
          </a:xfrm>
          <a:prstGeom prst="rect">
            <a:avLst/>
          </a:prstGeom>
          <a:noFill/>
          <a:ln w="9525">
            <a:noFill/>
            <a:miter lim="800000"/>
            <a:headEnd/>
            <a:tailEnd/>
          </a:ln>
        </p:spPr>
      </p:pic>
      <p:sp>
        <p:nvSpPr>
          <p:cNvPr id="11" name="Rectangle 87"/>
          <p:cNvSpPr/>
          <p:nvPr/>
        </p:nvSpPr>
        <p:spPr bwMode="auto">
          <a:xfrm>
            <a:off x="7820025" y="3918689"/>
            <a:ext cx="3124200" cy="474489"/>
          </a:xfrm>
          <a:prstGeom prst="rect">
            <a:avLst/>
          </a:prstGeom>
          <a:noFill/>
          <a:ln>
            <a:noFill/>
          </a:ln>
        </p:spPr>
        <p:txBody>
          <a:bodyPr wrap="square" lIns="0" tIns="0" rIns="0" bIns="0" anchor="ctr">
            <a:spAutoFit/>
          </a:bodyPr>
          <a:lstStyle/>
          <a:p>
            <a:pPr marL="0" marR="0" lvl="0" indent="0" algn="l" defTabSz="2286000" rtl="0" eaLnBrk="1" fontAlgn="auto" latinLnBrk="0" hangingPunct="1">
              <a:lnSpc>
                <a:spcPts val="3700"/>
              </a:lnSpc>
              <a:spcBef>
                <a:spcPts val="0"/>
              </a:spcBef>
              <a:spcAft>
                <a:spcPts val="0"/>
              </a:spcAft>
              <a:buClrTx/>
              <a:buSzTx/>
              <a:buFontTx/>
              <a:buNone/>
              <a:defRPr/>
            </a:pPr>
            <a:r>
              <a:rPr kumimoji="0" lang="en-US" sz="1600" b="0" i="0" u="none" strike="noStrike" kern="1200" cap="none" spc="0" normalizeH="0" baseline="0" noProof="0" dirty="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SWEAT</a:t>
            </a:r>
            <a:r>
              <a:rPr kumimoji="0" lang="en-US" sz="1600" b="0" i="0" u="none" strike="noStrike" kern="1200" cap="none" spc="0" normalizeH="0" noProof="0" dirty="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 ACTIVATED PRINTING</a:t>
            </a:r>
            <a:endParaRPr kumimoji="0" lang="en-US"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14" name="TextBox 13"/>
          <p:cNvSpPr txBox="1"/>
          <p:nvPr/>
        </p:nvSpPr>
        <p:spPr>
          <a:xfrm>
            <a:off x="4067175" y="4543425"/>
            <a:ext cx="8124825" cy="1845310"/>
          </a:xfrm>
          <a:prstGeom prst="rect">
            <a:avLst/>
          </a:prstGeom>
          <a:noFill/>
        </p:spPr>
        <p:txBody>
          <a:bodyPr wrap="square" rtlCol="0">
            <a:spAutoFit/>
          </a:bodyPr>
          <a:lstStyle/>
          <a:p>
            <a:endParaRPr lang="en-US" altLang="zh-CN" sz="1600" dirty="0" smtClean="0"/>
          </a:p>
          <a:p>
            <a:endParaRPr lang="en-US" altLang="zh-CN" sz="1600" dirty="0" smtClean="0"/>
          </a:p>
          <a:p>
            <a:r>
              <a:rPr lang="en-US" altLang="zh-CN" sz="1600" dirty="0" smtClean="0"/>
              <a:t>WHAT WE CAN DO?</a:t>
            </a:r>
            <a:endParaRPr lang="en-US" altLang="zh-CN" sz="1600" dirty="0" smtClean="0"/>
          </a:p>
          <a:p>
            <a:r>
              <a:rPr lang="en-US" altLang="zh-CN" sz="1600" dirty="0" smtClean="0"/>
              <a:t>--All Kinds Of Silk Screen Print</a:t>
            </a:r>
            <a:endParaRPr lang="en-US" altLang="zh-CN" sz="1600" dirty="0" smtClean="0"/>
          </a:p>
          <a:p>
            <a:r>
              <a:rPr lang="en-US" altLang="zh-CN" sz="1600" dirty="0" smtClean="0"/>
              <a:t>--Silicone Rubber </a:t>
            </a:r>
            <a:r>
              <a:rPr lang="en-US" altLang="zh-CN" sz="1600" dirty="0" err="1" smtClean="0"/>
              <a:t>Print&amp;High</a:t>
            </a:r>
            <a:r>
              <a:rPr lang="en-US" altLang="zh-CN" sz="1600" dirty="0" smtClean="0"/>
              <a:t> Density Print</a:t>
            </a:r>
            <a:endParaRPr lang="en-US" altLang="zh-CN" sz="1600" dirty="0" smtClean="0"/>
          </a:p>
          <a:p>
            <a:r>
              <a:rPr lang="en-US" altLang="zh-CN" sz="1600" dirty="0" smtClean="0"/>
              <a:t>--High </a:t>
            </a:r>
            <a:r>
              <a:rPr lang="en-US" altLang="zh-CN" sz="1600" dirty="0" err="1" smtClean="0"/>
              <a:t>Quliaty</a:t>
            </a:r>
            <a:r>
              <a:rPr lang="en-US" altLang="zh-CN" sz="1600" dirty="0" smtClean="0"/>
              <a:t> Embroidery </a:t>
            </a:r>
            <a:endParaRPr lang="en-US" altLang="zh-CN" sz="1600" dirty="0" smtClean="0"/>
          </a:p>
          <a:p>
            <a:endParaRPr lang="en-US" altLang="zh-CN"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平行四边形 12"/>
          <p:cNvSpPr/>
          <p:nvPr/>
        </p:nvSpPr>
        <p:spPr>
          <a:xfrm>
            <a:off x="511175" y="293688"/>
            <a:ext cx="4565650" cy="439738"/>
          </a:xfrm>
          <a:prstGeom prst="parallelogram">
            <a:avLst>
              <a:gd name="adj" fmla="val 35443"/>
            </a:avLst>
          </a:prstGeom>
          <a:solidFill>
            <a:srgbClr val="0D2F4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mn-lt"/>
              <a:ea typeface="+mn-ea"/>
              <a:cs typeface="+mn-cs"/>
            </a:endParaRPr>
          </a:p>
        </p:txBody>
      </p:sp>
      <p:sp>
        <p:nvSpPr>
          <p:cNvPr id="16" name="TextBox 15"/>
          <p:cNvSpPr txBox="1"/>
          <p:nvPr/>
        </p:nvSpPr>
        <p:spPr>
          <a:xfrm>
            <a:off x="5210175" y="285750"/>
            <a:ext cx="1459230" cy="398780"/>
          </a:xfrm>
          <a:prstGeom prst="rect">
            <a:avLst/>
          </a:prstGeom>
          <a:noFill/>
        </p:spPr>
        <p:txBody>
          <a:bodyPr wrap="square">
            <a:spAutoFit/>
          </a:bodyPr>
          <a:lstStyle/>
          <a:p>
            <a:pPr marR="0" defTabSz="914400">
              <a:buClrTx/>
              <a:buSzTx/>
              <a:buFontTx/>
              <a:buNone/>
              <a:defRPr/>
            </a:pPr>
            <a:r>
              <a:rPr lang="en-US" altLang="zh-CN" sz="2000" noProof="0" dirty="0">
                <a:solidFill>
                  <a:schemeClr val="tx1">
                    <a:lumMod val="75000"/>
                    <a:lumOff val="25000"/>
                  </a:schemeClr>
                </a:solidFill>
                <a:ea typeface="微软雅黑" panose="020B0503020204020204" pitchFamily="34" charset="-122"/>
                <a:sym typeface="+mn-ea"/>
              </a:rPr>
              <a:t>PART </a:t>
            </a:r>
            <a:r>
              <a:rPr lang="en-US" altLang="zh-CN" sz="2000" noProof="0" dirty="0" smtClean="0">
                <a:solidFill>
                  <a:schemeClr val="tx1">
                    <a:lumMod val="75000"/>
                    <a:lumOff val="25000"/>
                  </a:schemeClr>
                </a:solidFill>
                <a:ea typeface="微软雅黑" panose="020B0503020204020204" pitchFamily="34" charset="-122"/>
                <a:sym typeface="+mn-ea"/>
              </a:rPr>
              <a:t>12</a:t>
            </a:r>
            <a:endParaRPr kumimoji="0" lang="zh-CN" altLang="en-US"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2" name="TextBox 106"/>
          <p:cNvSpPr txBox="1">
            <a:spLocks noChangeArrowheads="1"/>
          </p:cNvSpPr>
          <p:nvPr/>
        </p:nvSpPr>
        <p:spPr bwMode="auto">
          <a:xfrm>
            <a:off x="511175" y="329565"/>
            <a:ext cx="5528310" cy="368300"/>
          </a:xfrm>
          <a:prstGeom prst="rect">
            <a:avLst/>
          </a:prstGeom>
          <a:noFill/>
          <a:ln w="9525">
            <a:noFill/>
            <a:miter lim="800000"/>
          </a:ln>
        </p:spPr>
        <p:txBody>
          <a:bodyPr wrap="square">
            <a:spAutoFit/>
          </a:bodyPr>
          <a:lstStyle/>
          <a:p>
            <a:pPr marR="0" defTabSz="914400">
              <a:buClrTx/>
              <a:buSzTx/>
              <a:buFont typeface="Arial" panose="020B0604020202020204" pitchFamily="34" charset="0"/>
              <a:buNone/>
              <a:defRPr/>
            </a:pPr>
            <a:r>
              <a:rPr lang="en-US" altLang="zh-CN" sz="1600" dirty="0" smtClean="0">
                <a:solidFill>
                  <a:schemeClr val="bg1"/>
                </a:solidFill>
                <a:ea typeface="微软雅黑" panose="020B0503020204020204" pitchFamily="34" charset="-122"/>
              </a:rPr>
              <a:t>             </a:t>
            </a:r>
            <a:r>
              <a:rPr lang="en-US" altLang="zh-CN" dirty="0" smtClean="0">
                <a:solidFill>
                  <a:schemeClr val="bg1"/>
                </a:solidFill>
                <a:ea typeface="微软雅黑" panose="020B0503020204020204" pitchFamily="34" charset="-122"/>
              </a:rPr>
              <a:t>PARTNERS</a:t>
            </a:r>
            <a:endParaRPr kumimoji="0" lang="en-US" altLang="zh-CN" sz="300" kern="1200" cap="none" spc="0" normalizeH="0" baseline="0" noProof="0" dirty="0">
              <a:solidFill>
                <a:schemeClr val="bg1"/>
              </a:solidFill>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5708015" y="959485"/>
            <a:ext cx="2442210" cy="1210945"/>
          </a:xfrm>
          <a:prstGeom prst="rect">
            <a:avLst/>
          </a:prstGeom>
        </p:spPr>
      </p:pic>
      <p:pic>
        <p:nvPicPr>
          <p:cNvPr id="6" name="图片 5"/>
          <p:cNvPicPr>
            <a:picLocks noChangeAspect="1"/>
          </p:cNvPicPr>
          <p:nvPr/>
        </p:nvPicPr>
        <p:blipFill>
          <a:blip r:embed="rId2"/>
          <a:stretch>
            <a:fillRect/>
          </a:stretch>
        </p:blipFill>
        <p:spPr>
          <a:xfrm>
            <a:off x="3373120" y="959485"/>
            <a:ext cx="2129790" cy="1158240"/>
          </a:xfrm>
          <a:prstGeom prst="rect">
            <a:avLst/>
          </a:prstGeom>
        </p:spPr>
      </p:pic>
      <p:pic>
        <p:nvPicPr>
          <p:cNvPr id="7" name="图片 6"/>
          <p:cNvPicPr>
            <a:picLocks noChangeAspect="1"/>
          </p:cNvPicPr>
          <p:nvPr/>
        </p:nvPicPr>
        <p:blipFill>
          <a:blip r:embed="rId3"/>
          <a:stretch>
            <a:fillRect/>
          </a:stretch>
        </p:blipFill>
        <p:spPr>
          <a:xfrm>
            <a:off x="579755" y="906780"/>
            <a:ext cx="2204720" cy="1473835"/>
          </a:xfrm>
          <a:prstGeom prst="rect">
            <a:avLst/>
          </a:prstGeom>
        </p:spPr>
      </p:pic>
      <p:pic>
        <p:nvPicPr>
          <p:cNvPr id="8" name="图片 7"/>
          <p:cNvPicPr>
            <a:picLocks noChangeAspect="1"/>
          </p:cNvPicPr>
          <p:nvPr/>
        </p:nvPicPr>
        <p:blipFill>
          <a:blip r:embed="rId4"/>
          <a:stretch>
            <a:fillRect/>
          </a:stretch>
        </p:blipFill>
        <p:spPr>
          <a:xfrm>
            <a:off x="8726170" y="763270"/>
            <a:ext cx="2409825" cy="1584325"/>
          </a:xfrm>
          <a:prstGeom prst="rect">
            <a:avLst/>
          </a:prstGeom>
        </p:spPr>
      </p:pic>
      <p:pic>
        <p:nvPicPr>
          <p:cNvPr id="12" name="图片 11"/>
          <p:cNvPicPr>
            <a:picLocks noChangeAspect="1"/>
          </p:cNvPicPr>
          <p:nvPr/>
        </p:nvPicPr>
        <p:blipFill>
          <a:blip r:embed="rId5"/>
          <a:stretch>
            <a:fillRect/>
          </a:stretch>
        </p:blipFill>
        <p:spPr>
          <a:xfrm>
            <a:off x="281305" y="2475230"/>
            <a:ext cx="2903855" cy="1395730"/>
          </a:xfrm>
          <a:prstGeom prst="rect">
            <a:avLst/>
          </a:prstGeom>
        </p:spPr>
      </p:pic>
      <p:pic>
        <p:nvPicPr>
          <p:cNvPr id="14" name="图片 13"/>
          <p:cNvPicPr>
            <a:picLocks noChangeAspect="1"/>
          </p:cNvPicPr>
          <p:nvPr/>
        </p:nvPicPr>
        <p:blipFill>
          <a:blip r:embed="rId6"/>
          <a:srcRect/>
          <a:stretch>
            <a:fillRect/>
          </a:stretch>
        </p:blipFill>
        <p:spPr>
          <a:xfrm>
            <a:off x="3373120" y="2708275"/>
            <a:ext cx="1992630" cy="1052195"/>
          </a:xfrm>
          <a:prstGeom prst="rect">
            <a:avLst/>
          </a:prstGeom>
        </p:spPr>
      </p:pic>
      <p:pic>
        <p:nvPicPr>
          <p:cNvPr id="15" name="图片 14"/>
          <p:cNvPicPr>
            <a:picLocks noChangeAspect="1"/>
          </p:cNvPicPr>
          <p:nvPr/>
        </p:nvPicPr>
        <p:blipFill>
          <a:blip r:embed="rId7"/>
          <a:stretch>
            <a:fillRect/>
          </a:stretch>
        </p:blipFill>
        <p:spPr>
          <a:xfrm>
            <a:off x="5938520" y="2497455"/>
            <a:ext cx="2438400" cy="1117600"/>
          </a:xfrm>
          <a:prstGeom prst="rect">
            <a:avLst/>
          </a:prstGeom>
        </p:spPr>
      </p:pic>
      <p:pic>
        <p:nvPicPr>
          <p:cNvPr id="17" name="图片 16"/>
          <p:cNvPicPr>
            <a:picLocks noChangeAspect="1"/>
          </p:cNvPicPr>
          <p:nvPr/>
        </p:nvPicPr>
        <p:blipFill>
          <a:blip r:embed="rId8"/>
          <a:stretch>
            <a:fillRect/>
          </a:stretch>
        </p:blipFill>
        <p:spPr>
          <a:xfrm>
            <a:off x="8870315" y="2704465"/>
            <a:ext cx="2122170" cy="1056005"/>
          </a:xfrm>
          <a:prstGeom prst="rect">
            <a:avLst/>
          </a:prstGeom>
        </p:spPr>
      </p:pic>
      <p:pic>
        <p:nvPicPr>
          <p:cNvPr id="19" name="图片 18"/>
          <p:cNvPicPr>
            <a:picLocks noChangeAspect="1"/>
          </p:cNvPicPr>
          <p:nvPr/>
        </p:nvPicPr>
        <p:blipFill>
          <a:blip r:embed="rId9"/>
          <a:stretch>
            <a:fillRect/>
          </a:stretch>
        </p:blipFill>
        <p:spPr>
          <a:xfrm>
            <a:off x="678815" y="4218940"/>
            <a:ext cx="1647825" cy="2014855"/>
          </a:xfrm>
          <a:prstGeom prst="rect">
            <a:avLst/>
          </a:prstGeom>
        </p:spPr>
      </p:pic>
      <p:pic>
        <p:nvPicPr>
          <p:cNvPr id="20" name="图片 19"/>
          <p:cNvPicPr>
            <a:picLocks noChangeAspect="1"/>
          </p:cNvPicPr>
          <p:nvPr/>
        </p:nvPicPr>
        <p:blipFill>
          <a:blip r:embed="rId10"/>
          <a:stretch>
            <a:fillRect/>
          </a:stretch>
        </p:blipFill>
        <p:spPr>
          <a:xfrm>
            <a:off x="3042920" y="4464685"/>
            <a:ext cx="2790825" cy="1438910"/>
          </a:xfrm>
          <a:prstGeom prst="rect">
            <a:avLst/>
          </a:prstGeom>
        </p:spPr>
      </p:pic>
      <p:pic>
        <p:nvPicPr>
          <p:cNvPr id="21" name="图片 20"/>
          <p:cNvPicPr>
            <a:picLocks noChangeAspect="1"/>
          </p:cNvPicPr>
          <p:nvPr/>
        </p:nvPicPr>
        <p:blipFill>
          <a:blip r:embed="rId11"/>
          <a:stretch>
            <a:fillRect/>
          </a:stretch>
        </p:blipFill>
        <p:spPr>
          <a:xfrm>
            <a:off x="6225540" y="4548505"/>
            <a:ext cx="2356485" cy="1140460"/>
          </a:xfrm>
          <a:prstGeom prst="rect">
            <a:avLst/>
          </a:prstGeom>
        </p:spPr>
      </p:pic>
      <p:pic>
        <p:nvPicPr>
          <p:cNvPr id="22" name="图片 21"/>
          <p:cNvPicPr>
            <a:picLocks noChangeAspect="1"/>
          </p:cNvPicPr>
          <p:nvPr/>
        </p:nvPicPr>
        <p:blipFill>
          <a:blip r:embed="rId12"/>
          <a:stretch>
            <a:fillRect/>
          </a:stretch>
        </p:blipFill>
        <p:spPr>
          <a:xfrm>
            <a:off x="9043035" y="4548505"/>
            <a:ext cx="1637665" cy="135509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平行四边形 12"/>
          <p:cNvSpPr/>
          <p:nvPr/>
        </p:nvSpPr>
        <p:spPr>
          <a:xfrm>
            <a:off x="511175" y="293688"/>
            <a:ext cx="4565650" cy="439738"/>
          </a:xfrm>
          <a:prstGeom prst="parallelogram">
            <a:avLst>
              <a:gd name="adj" fmla="val 35443"/>
            </a:avLst>
          </a:prstGeom>
          <a:solidFill>
            <a:srgbClr val="0D2F4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mn-lt"/>
              <a:ea typeface="+mn-ea"/>
              <a:cs typeface="+mn-cs"/>
            </a:endParaRPr>
          </a:p>
        </p:txBody>
      </p:sp>
      <p:sp>
        <p:nvSpPr>
          <p:cNvPr id="16" name="TextBox 15"/>
          <p:cNvSpPr txBox="1"/>
          <p:nvPr/>
        </p:nvSpPr>
        <p:spPr>
          <a:xfrm>
            <a:off x="5162550" y="295275"/>
            <a:ext cx="1459230" cy="398780"/>
          </a:xfrm>
          <a:prstGeom prst="rect">
            <a:avLst/>
          </a:prstGeom>
          <a:noFill/>
        </p:spPr>
        <p:txBody>
          <a:bodyPr wrap="square">
            <a:spAutoFit/>
          </a:bodyPr>
          <a:lstStyle/>
          <a:p>
            <a:pPr marR="0" defTabSz="914400">
              <a:buClrTx/>
              <a:buSzTx/>
              <a:buFontTx/>
              <a:buNone/>
              <a:defRPr/>
            </a:pPr>
            <a:r>
              <a:rPr lang="en-US" altLang="zh-CN" sz="2000" noProof="0" dirty="0">
                <a:solidFill>
                  <a:schemeClr val="tx1">
                    <a:lumMod val="75000"/>
                    <a:lumOff val="25000"/>
                  </a:schemeClr>
                </a:solidFill>
                <a:ea typeface="微软雅黑" panose="020B0503020204020204" pitchFamily="34" charset="-122"/>
                <a:sym typeface="+mn-ea"/>
              </a:rPr>
              <a:t>PART </a:t>
            </a:r>
            <a:r>
              <a:rPr lang="en-US" altLang="zh-CN" sz="2000" noProof="0" dirty="0" smtClean="0">
                <a:solidFill>
                  <a:schemeClr val="tx1">
                    <a:lumMod val="75000"/>
                    <a:lumOff val="25000"/>
                  </a:schemeClr>
                </a:solidFill>
                <a:ea typeface="微软雅黑" panose="020B0503020204020204" pitchFamily="34" charset="-122"/>
                <a:sym typeface="+mn-ea"/>
              </a:rPr>
              <a:t>13</a:t>
            </a:r>
            <a:endParaRPr kumimoji="0" lang="zh-CN" altLang="en-US"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2" name="TextBox 106"/>
          <p:cNvSpPr txBox="1">
            <a:spLocks noChangeArrowheads="1"/>
          </p:cNvSpPr>
          <p:nvPr/>
        </p:nvSpPr>
        <p:spPr bwMode="auto">
          <a:xfrm>
            <a:off x="764540" y="329565"/>
            <a:ext cx="5528310" cy="368300"/>
          </a:xfrm>
          <a:prstGeom prst="rect">
            <a:avLst/>
          </a:prstGeom>
          <a:noFill/>
          <a:ln w="9525">
            <a:noFill/>
            <a:miter lim="800000"/>
          </a:ln>
        </p:spPr>
        <p:txBody>
          <a:bodyPr wrap="square">
            <a:spAutoFit/>
          </a:bodyPr>
          <a:lstStyle/>
          <a:p>
            <a:pPr>
              <a:defRPr/>
            </a:pPr>
            <a:r>
              <a:rPr lang="en-US" altLang="zh-CN" sz="1600" dirty="0" smtClean="0">
                <a:solidFill>
                  <a:schemeClr val="bg1"/>
                </a:solidFill>
                <a:ea typeface="微软雅黑" panose="020B0503020204020204" pitchFamily="34" charset="-122"/>
              </a:rPr>
              <a:t>      </a:t>
            </a:r>
            <a:r>
              <a:rPr lang="en-US" altLang="zh-CN" dirty="0" smtClean="0">
                <a:solidFill>
                  <a:schemeClr val="bg1"/>
                </a:solidFill>
                <a:ea typeface="微软雅黑" panose="020B0503020204020204" pitchFamily="34" charset="-122"/>
              </a:rPr>
              <a:t>PRODUCT RANGES </a:t>
            </a:r>
            <a:endParaRPr kumimoji="0" lang="en-US" altLang="zh-CN" sz="300" kern="1200" cap="none" spc="0" normalizeH="0" baseline="0" noProof="0" dirty="0">
              <a:solidFill>
                <a:schemeClr val="bg1"/>
              </a:solidFill>
              <a:latin typeface="微软雅黑" panose="020B0503020204020204" pitchFamily="34" charset="-122"/>
              <a:ea typeface="微软雅黑" panose="020B0503020204020204" pitchFamily="34" charset="-122"/>
              <a:cs typeface="+mn-cs"/>
            </a:endParaRPr>
          </a:p>
        </p:txBody>
      </p:sp>
      <p:sp>
        <p:nvSpPr>
          <p:cNvPr id="25" name="任意多边形 11"/>
          <p:cNvSpPr/>
          <p:nvPr/>
        </p:nvSpPr>
        <p:spPr>
          <a:xfrm>
            <a:off x="200025" y="1260475"/>
            <a:ext cx="3041015" cy="679450"/>
          </a:xfrm>
          <a:custGeom>
            <a:avLst/>
            <a:gdLst>
              <a:gd name="connsiteX0" fmla="*/ 0 w 5505"/>
              <a:gd name="connsiteY0" fmla="*/ 0 h 1064"/>
              <a:gd name="connsiteX1" fmla="*/ 5505 w 5505"/>
              <a:gd name="connsiteY1" fmla="*/ 0 h 1064"/>
              <a:gd name="connsiteX2" fmla="*/ 5505 w 5505"/>
              <a:gd name="connsiteY2" fmla="*/ 1064 h 1064"/>
              <a:gd name="connsiteX3" fmla="*/ 0 w 5505"/>
              <a:gd name="connsiteY3" fmla="*/ 1064 h 1064"/>
            </a:gdLst>
            <a:ahLst/>
            <a:cxnLst>
              <a:cxn ang="0">
                <a:pos x="connsiteX0" y="connsiteY0"/>
              </a:cxn>
              <a:cxn ang="0">
                <a:pos x="connsiteX1" y="connsiteY1"/>
              </a:cxn>
              <a:cxn ang="0">
                <a:pos x="connsiteX2" y="connsiteY2"/>
              </a:cxn>
              <a:cxn ang="0">
                <a:pos x="connsiteX3" y="connsiteY3"/>
              </a:cxn>
            </a:cxnLst>
            <a:rect l="l" t="t" r="r" b="b"/>
            <a:pathLst>
              <a:path w="5505" h="1064">
                <a:moveTo>
                  <a:pt x="0" y="0"/>
                </a:moveTo>
                <a:lnTo>
                  <a:pt x="5505" y="0"/>
                </a:lnTo>
                <a:lnTo>
                  <a:pt x="5505" y="1064"/>
                </a:lnTo>
                <a:lnTo>
                  <a:pt x="0" y="1064"/>
                </a:lnTo>
              </a:path>
            </a:pathLst>
          </a:custGeom>
          <a:noFill/>
          <a:ln w="25400">
            <a:gradFill>
              <a:gsLst>
                <a:gs pos="0">
                  <a:srgbClr val="337ABD"/>
                </a:gs>
                <a:gs pos="100000">
                  <a:srgbClr val="010F32"/>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Medium" panose="020B0600000000000000" charset="-122"/>
            </a:endParaRPr>
          </a:p>
        </p:txBody>
      </p:sp>
      <p:sp>
        <p:nvSpPr>
          <p:cNvPr id="3" name="文本框 2"/>
          <p:cNvSpPr txBox="1"/>
          <p:nvPr/>
        </p:nvSpPr>
        <p:spPr>
          <a:xfrm>
            <a:off x="379095" y="1369695"/>
            <a:ext cx="6096000" cy="460375"/>
          </a:xfrm>
          <a:prstGeom prst="rect">
            <a:avLst/>
          </a:prstGeom>
          <a:noFill/>
        </p:spPr>
        <p:txBody>
          <a:bodyPr wrap="square" rtlCol="0" anchor="t">
            <a:spAutoFit/>
          </a:bodyPr>
          <a:p>
            <a:r>
              <a:rPr lang="zh-CN" altLang="en-US" sz="2400" dirty="0">
                <a:solidFill>
                  <a:srgbClr val="010F32"/>
                </a:solidFill>
                <a:latin typeface="思源黑体 Bold" panose="020B0800000000000000" charset="-122"/>
                <a:ea typeface="思源黑体 Bold" panose="020B0800000000000000" charset="-122"/>
                <a:cs typeface="思源黑体 Medium" panose="020B0600000000000000" charset="-122"/>
                <a:sym typeface="+mn-ea"/>
              </a:rPr>
              <a:t>「</a:t>
            </a:r>
            <a:r>
              <a:rPr lang="en-US" altLang="zh-CN" sz="2000" dirty="0">
                <a:solidFill>
                  <a:srgbClr val="010F32"/>
                </a:solidFill>
                <a:latin typeface="思源黑体 Bold" panose="020B0800000000000000" charset="-122"/>
                <a:ea typeface="思源黑体 Bold" panose="020B0800000000000000" charset="-122"/>
                <a:cs typeface="思源黑体 Medium" panose="020B0600000000000000" charset="-122"/>
                <a:sym typeface="+mn-ea"/>
              </a:rPr>
              <a:t>Vulcanized shoes</a:t>
            </a:r>
            <a:r>
              <a:rPr lang="zh-CN" altLang="en-US" sz="2400" dirty="0">
                <a:solidFill>
                  <a:srgbClr val="010F32"/>
                </a:solidFill>
                <a:latin typeface="思源黑体 Bold" panose="020B0800000000000000" charset="-122"/>
                <a:ea typeface="思源黑体 Bold" panose="020B0800000000000000" charset="-122"/>
                <a:cs typeface="思源黑体 Medium" panose="020B0600000000000000" charset="-122"/>
                <a:sym typeface="+mn-ea"/>
              </a:rPr>
              <a:t>」</a:t>
            </a:r>
            <a:endParaRPr lang="zh-CN" altLang="en-US" sz="2400" dirty="0">
              <a:solidFill>
                <a:srgbClr val="010F32"/>
              </a:solidFill>
              <a:latin typeface="思源黑体 Bold" panose="020B0800000000000000" charset="-122"/>
              <a:ea typeface="思源黑体 Bold" panose="020B0800000000000000" charset="-122"/>
              <a:cs typeface="思源黑体 Medium" panose="020B0600000000000000" charset="-122"/>
              <a:sym typeface="+mn-ea"/>
            </a:endParaRPr>
          </a:p>
        </p:txBody>
      </p:sp>
      <p:sp>
        <p:nvSpPr>
          <p:cNvPr id="4" name="任意多边形 11"/>
          <p:cNvSpPr/>
          <p:nvPr/>
        </p:nvSpPr>
        <p:spPr>
          <a:xfrm>
            <a:off x="200025" y="4637405"/>
            <a:ext cx="3041015" cy="679450"/>
          </a:xfrm>
          <a:custGeom>
            <a:avLst/>
            <a:gdLst>
              <a:gd name="connsiteX0" fmla="*/ 0 w 5505"/>
              <a:gd name="connsiteY0" fmla="*/ 0 h 1064"/>
              <a:gd name="connsiteX1" fmla="*/ 5505 w 5505"/>
              <a:gd name="connsiteY1" fmla="*/ 0 h 1064"/>
              <a:gd name="connsiteX2" fmla="*/ 5505 w 5505"/>
              <a:gd name="connsiteY2" fmla="*/ 1064 h 1064"/>
              <a:gd name="connsiteX3" fmla="*/ 0 w 5505"/>
              <a:gd name="connsiteY3" fmla="*/ 1064 h 1064"/>
            </a:gdLst>
            <a:ahLst/>
            <a:cxnLst>
              <a:cxn ang="0">
                <a:pos x="connsiteX0" y="connsiteY0"/>
              </a:cxn>
              <a:cxn ang="0">
                <a:pos x="connsiteX1" y="connsiteY1"/>
              </a:cxn>
              <a:cxn ang="0">
                <a:pos x="connsiteX2" y="connsiteY2"/>
              </a:cxn>
              <a:cxn ang="0">
                <a:pos x="connsiteX3" y="connsiteY3"/>
              </a:cxn>
            </a:cxnLst>
            <a:rect l="l" t="t" r="r" b="b"/>
            <a:pathLst>
              <a:path w="5505" h="1064">
                <a:moveTo>
                  <a:pt x="0" y="0"/>
                </a:moveTo>
                <a:lnTo>
                  <a:pt x="5505" y="0"/>
                </a:lnTo>
                <a:lnTo>
                  <a:pt x="5505" y="1064"/>
                </a:lnTo>
                <a:lnTo>
                  <a:pt x="0" y="1064"/>
                </a:lnTo>
              </a:path>
            </a:pathLst>
          </a:custGeom>
          <a:noFill/>
          <a:ln w="25400">
            <a:gradFill>
              <a:gsLst>
                <a:gs pos="0">
                  <a:srgbClr val="337ABD"/>
                </a:gs>
                <a:gs pos="100000">
                  <a:srgbClr val="010F32"/>
                </a:gs>
              </a:gsLst>
              <a:lin ang="189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Medium" panose="020B0600000000000000" charset="-122"/>
            </a:endParaRPr>
          </a:p>
        </p:txBody>
      </p:sp>
      <p:sp>
        <p:nvSpPr>
          <p:cNvPr id="5" name="文本框 4"/>
          <p:cNvSpPr txBox="1"/>
          <p:nvPr/>
        </p:nvSpPr>
        <p:spPr>
          <a:xfrm>
            <a:off x="511175" y="4747260"/>
            <a:ext cx="6096000" cy="460375"/>
          </a:xfrm>
          <a:prstGeom prst="rect">
            <a:avLst/>
          </a:prstGeom>
          <a:noFill/>
        </p:spPr>
        <p:txBody>
          <a:bodyPr wrap="square" rtlCol="0" anchor="t">
            <a:spAutoFit/>
          </a:bodyPr>
          <a:p>
            <a:r>
              <a:rPr lang="zh-CN" altLang="en-US" sz="2400" dirty="0">
                <a:solidFill>
                  <a:srgbClr val="010F32"/>
                </a:solidFill>
                <a:latin typeface="思源黑体 Bold" panose="020B0800000000000000" charset="-122"/>
                <a:ea typeface="思源黑体 Bold" panose="020B0800000000000000" charset="-122"/>
                <a:cs typeface="思源黑体 Medium" panose="020B0600000000000000" charset="-122"/>
                <a:sym typeface="+mn-ea"/>
              </a:rPr>
              <a:t>「</a:t>
            </a:r>
            <a:r>
              <a:rPr lang="en-US" altLang="zh-CN" sz="2000" dirty="0">
                <a:solidFill>
                  <a:srgbClr val="010F32"/>
                </a:solidFill>
                <a:latin typeface="思源黑体 Bold" panose="020B0800000000000000" charset="-122"/>
                <a:ea typeface="思源黑体 Bold" panose="020B0800000000000000" charset="-122"/>
                <a:cs typeface="思源黑体 Medium" panose="020B0600000000000000" charset="-122"/>
                <a:sym typeface="+mn-ea"/>
              </a:rPr>
              <a:t>Injection shoes</a:t>
            </a:r>
            <a:r>
              <a:rPr lang="zh-CN" altLang="en-US" sz="2400" dirty="0">
                <a:solidFill>
                  <a:srgbClr val="010F32"/>
                </a:solidFill>
                <a:latin typeface="思源黑体 Bold" panose="020B0800000000000000" charset="-122"/>
                <a:ea typeface="思源黑体 Bold" panose="020B0800000000000000" charset="-122"/>
                <a:cs typeface="思源黑体 Medium" panose="020B0600000000000000" charset="-122"/>
                <a:sym typeface="+mn-ea"/>
              </a:rPr>
              <a:t>」</a:t>
            </a:r>
            <a:endParaRPr lang="zh-CN" altLang="en-US" sz="2400" dirty="0">
              <a:solidFill>
                <a:srgbClr val="010F32"/>
              </a:solidFill>
              <a:latin typeface="思源黑体 Bold" panose="020B0800000000000000" charset="-122"/>
              <a:ea typeface="思源黑体 Bold" panose="020B0800000000000000" charset="-122"/>
              <a:cs typeface="思源黑体 Medium" panose="020B0600000000000000" charset="-122"/>
              <a:sym typeface="+mn-ea"/>
            </a:endParaRPr>
          </a:p>
        </p:txBody>
      </p:sp>
      <p:sp>
        <p:nvSpPr>
          <p:cNvPr id="6" name="文本框 5"/>
          <p:cNvSpPr txBox="1"/>
          <p:nvPr/>
        </p:nvSpPr>
        <p:spPr>
          <a:xfrm>
            <a:off x="3348355" y="733425"/>
            <a:ext cx="7522210" cy="2707005"/>
          </a:xfrm>
          <a:prstGeom prst="rect">
            <a:avLst/>
          </a:prstGeom>
          <a:noFill/>
        </p:spPr>
        <p:txBody>
          <a:bodyPr wrap="square" rtlCol="0">
            <a:spAutoFit/>
          </a:bodyPr>
          <a:p>
            <a:r>
              <a:rPr lang="en-US" altLang="zh-CN" sz="1700"/>
              <a:t>Our vulcanize factory have a 4000 square meter with 3 production lines. The daily output is 18000pairs. So we have lots of production space. There are 6 technicist and 20 workers in samle room to support customer’s developement. Normally the leadtime is one week for sample. For mass production, we always do self-testing for physical test &amp;chemical test and also third-testing according to custormer’s requiement. Our factory have the certificates of BSCI and Disney Audit. Moreover, we have also set up perfect supplier chain. We can produce shoes with organic and recycle materials. And slso we have sales &amp; after-sales service team. </a:t>
            </a:r>
            <a:endParaRPr lang="en-US" altLang="zh-CN" sz="1700"/>
          </a:p>
        </p:txBody>
      </p:sp>
      <p:pic>
        <p:nvPicPr>
          <p:cNvPr id="11" name="图片 10"/>
          <p:cNvPicPr>
            <a:picLocks noChangeAspect="1"/>
          </p:cNvPicPr>
          <p:nvPr/>
        </p:nvPicPr>
        <p:blipFill>
          <a:blip r:embed="rId1"/>
          <a:stretch>
            <a:fillRect/>
          </a:stretch>
        </p:blipFill>
        <p:spPr>
          <a:xfrm>
            <a:off x="3684905" y="3842385"/>
            <a:ext cx="3837305" cy="2960370"/>
          </a:xfrm>
          <a:prstGeom prst="rect">
            <a:avLst/>
          </a:prstGeom>
        </p:spPr>
      </p:pic>
      <p:sp>
        <p:nvSpPr>
          <p:cNvPr id="12" name="文本框 11"/>
          <p:cNvSpPr txBox="1"/>
          <p:nvPr/>
        </p:nvSpPr>
        <p:spPr>
          <a:xfrm>
            <a:off x="8039100" y="4786630"/>
            <a:ext cx="2612390" cy="368300"/>
          </a:xfrm>
          <a:prstGeom prst="rect">
            <a:avLst/>
          </a:prstGeom>
          <a:noFill/>
        </p:spPr>
        <p:txBody>
          <a:bodyPr wrap="square" rtlCol="0">
            <a:spAutoFit/>
          </a:bodyPr>
          <a:p>
            <a:r>
              <a:rPr lang="en-US" altLang="zh-CN"/>
              <a:t>Injection Machine</a:t>
            </a:r>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平行四边形 12"/>
          <p:cNvSpPr/>
          <p:nvPr/>
        </p:nvSpPr>
        <p:spPr>
          <a:xfrm>
            <a:off x="511175" y="293688"/>
            <a:ext cx="4565650" cy="439738"/>
          </a:xfrm>
          <a:prstGeom prst="parallelogram">
            <a:avLst>
              <a:gd name="adj" fmla="val 35443"/>
            </a:avLst>
          </a:prstGeom>
          <a:solidFill>
            <a:srgbClr val="0D2F4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mn-lt"/>
              <a:ea typeface="+mn-ea"/>
              <a:cs typeface="+mn-cs"/>
            </a:endParaRPr>
          </a:p>
        </p:txBody>
      </p:sp>
      <p:sp>
        <p:nvSpPr>
          <p:cNvPr id="16" name="TextBox 15"/>
          <p:cNvSpPr txBox="1"/>
          <p:nvPr/>
        </p:nvSpPr>
        <p:spPr>
          <a:xfrm>
            <a:off x="5133975" y="285750"/>
            <a:ext cx="1459230" cy="398780"/>
          </a:xfrm>
          <a:prstGeom prst="rect">
            <a:avLst/>
          </a:prstGeom>
          <a:noFill/>
        </p:spPr>
        <p:txBody>
          <a:bodyPr wrap="square">
            <a:spAutoFit/>
          </a:bodyPr>
          <a:lstStyle/>
          <a:p>
            <a:pPr marR="0" defTabSz="914400">
              <a:buClrTx/>
              <a:buSzTx/>
              <a:buFontTx/>
              <a:buNone/>
              <a:defRPr/>
            </a:pPr>
            <a:endParaRPr kumimoji="0" lang="zh-CN" altLang="en-US"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2" name="TextBox 106"/>
          <p:cNvSpPr txBox="1">
            <a:spLocks noChangeArrowheads="1"/>
          </p:cNvSpPr>
          <p:nvPr/>
        </p:nvSpPr>
        <p:spPr bwMode="auto">
          <a:xfrm>
            <a:off x="511175" y="329565"/>
            <a:ext cx="5528310" cy="368300"/>
          </a:xfrm>
          <a:prstGeom prst="rect">
            <a:avLst/>
          </a:prstGeom>
          <a:noFill/>
          <a:ln w="9525">
            <a:noFill/>
            <a:miter lim="800000"/>
          </a:ln>
        </p:spPr>
        <p:txBody>
          <a:bodyPr wrap="square">
            <a:spAutoFit/>
          </a:bodyPr>
          <a:lstStyle/>
          <a:p>
            <a:pPr marR="0" defTabSz="914400">
              <a:buClrTx/>
              <a:buSzTx/>
              <a:buFont typeface="Arial" panose="020B0604020202020204" pitchFamily="34" charset="0"/>
              <a:buNone/>
              <a:defRPr/>
            </a:pPr>
            <a:r>
              <a:rPr lang="en-US" altLang="zh-CN" sz="1600" dirty="0" smtClean="0">
                <a:solidFill>
                  <a:schemeClr val="bg1"/>
                </a:solidFill>
                <a:ea typeface="微软雅黑" panose="020B0503020204020204" pitchFamily="34" charset="-122"/>
              </a:rPr>
              <a:t>         </a:t>
            </a:r>
            <a:r>
              <a:rPr lang="en-US" altLang="zh-CN" sz="1800" dirty="0" smtClean="0">
                <a:solidFill>
                  <a:schemeClr val="bg1"/>
                </a:solidFill>
                <a:ea typeface="微软雅黑" panose="020B0503020204020204" pitchFamily="34" charset="-122"/>
              </a:rPr>
              <a:t> OUR    PRODUCTS </a:t>
            </a:r>
            <a:r>
              <a:rPr kumimoji="0" lang="en-US" altLang="zh-CN" sz="1800" kern="1200" cap="none" spc="0" normalizeH="0" noProof="0" dirty="0" smtClean="0">
                <a:solidFill>
                  <a:schemeClr val="bg1"/>
                </a:solidFill>
                <a:latin typeface="微软雅黑" panose="020B0503020204020204" pitchFamily="34" charset="-122"/>
                <a:ea typeface="微软雅黑" panose="020B0503020204020204" pitchFamily="34" charset="-122"/>
                <a:cs typeface="+mn-cs"/>
              </a:rPr>
              <a:t> </a:t>
            </a:r>
            <a:endParaRPr kumimoji="0" lang="en-US" altLang="zh-CN" sz="1800" kern="1200" cap="none" spc="0" normalizeH="0" baseline="0" noProof="0" dirty="0">
              <a:solidFill>
                <a:schemeClr val="bg1"/>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076825" y="334645"/>
            <a:ext cx="1261110" cy="350520"/>
          </a:xfrm>
          <a:prstGeom prst="rect">
            <a:avLst/>
          </a:prstGeom>
          <a:noFill/>
        </p:spPr>
        <p:txBody>
          <a:bodyPr wrap="square" rtlCol="0" anchor="t">
            <a:noAutofit/>
          </a:bodyPr>
          <a:p>
            <a:pPr marR="0" defTabSz="914400">
              <a:buClrTx/>
              <a:buSzTx/>
              <a:buFontTx/>
              <a:buNone/>
              <a:defRPr/>
            </a:pPr>
            <a:r>
              <a:rPr lang="en-US" altLang="zh-CN" sz="2000" noProof="0" dirty="0">
                <a:solidFill>
                  <a:schemeClr val="tx1">
                    <a:lumMod val="75000"/>
                    <a:lumOff val="25000"/>
                  </a:schemeClr>
                </a:solidFill>
                <a:ea typeface="微软雅黑" panose="020B0503020204020204" pitchFamily="34" charset="-122"/>
                <a:sym typeface="+mn-ea"/>
              </a:rPr>
              <a:t>PART </a:t>
            </a:r>
            <a:r>
              <a:rPr lang="en-US" altLang="zh-CN" sz="2000" noProof="0" dirty="0" smtClean="0">
                <a:solidFill>
                  <a:schemeClr val="tx1">
                    <a:lumMod val="75000"/>
                    <a:lumOff val="25000"/>
                  </a:schemeClr>
                </a:solidFill>
                <a:ea typeface="微软雅黑" panose="020B0503020204020204" pitchFamily="34" charset="-122"/>
                <a:sym typeface="+mn-ea"/>
              </a:rPr>
              <a:t>14</a:t>
            </a:r>
            <a:endParaRPr lang="en-US" altLang="zh-CN" sz="2000" noProof="0" dirty="0" smtClean="0">
              <a:solidFill>
                <a:schemeClr val="tx1">
                  <a:lumMod val="75000"/>
                  <a:lumOff val="25000"/>
                </a:schemeClr>
              </a:solidFill>
              <a:ea typeface="微软雅黑" panose="020B0503020204020204" pitchFamily="34" charset="-122"/>
              <a:sym typeface="+mn-ea"/>
            </a:endParaRPr>
          </a:p>
        </p:txBody>
      </p:sp>
      <p:pic>
        <p:nvPicPr>
          <p:cNvPr id="7" name="图片 6"/>
          <p:cNvPicPr>
            <a:picLocks noChangeAspect="1"/>
          </p:cNvPicPr>
          <p:nvPr/>
        </p:nvPicPr>
        <p:blipFill>
          <a:blip r:embed="rId1"/>
          <a:stretch>
            <a:fillRect/>
          </a:stretch>
        </p:blipFill>
        <p:spPr>
          <a:xfrm>
            <a:off x="6039485" y="1423670"/>
            <a:ext cx="3273425" cy="2767330"/>
          </a:xfrm>
          <a:prstGeom prst="rect">
            <a:avLst/>
          </a:prstGeom>
        </p:spPr>
      </p:pic>
      <p:sp>
        <p:nvSpPr>
          <p:cNvPr id="4" name="文本框 3"/>
          <p:cNvSpPr txBox="1"/>
          <p:nvPr/>
        </p:nvSpPr>
        <p:spPr>
          <a:xfrm>
            <a:off x="321945" y="986155"/>
            <a:ext cx="2673350" cy="437515"/>
          </a:xfrm>
          <a:prstGeom prst="rect">
            <a:avLst/>
          </a:prstGeom>
          <a:noFill/>
        </p:spPr>
        <p:txBody>
          <a:bodyPr wrap="square" rtlCol="0">
            <a:noAutofit/>
          </a:bodyPr>
          <a:p>
            <a:r>
              <a:rPr lang="en-US" altLang="zh-CN" sz="2000" b="1">
                <a:solidFill>
                  <a:schemeClr val="bg2">
                    <a:lumMod val="25000"/>
                  </a:schemeClr>
                </a:solidFill>
              </a:rPr>
              <a:t>VULCANIZED</a:t>
            </a:r>
            <a:endParaRPr lang="en-US" altLang="zh-CN" sz="2000" b="1">
              <a:solidFill>
                <a:schemeClr val="bg2">
                  <a:lumMod val="25000"/>
                </a:schemeClr>
              </a:solidFill>
            </a:endParaRPr>
          </a:p>
        </p:txBody>
      </p:sp>
      <p:pic>
        <p:nvPicPr>
          <p:cNvPr id="5" name="图片 4"/>
          <p:cNvPicPr>
            <a:picLocks noChangeAspect="1"/>
          </p:cNvPicPr>
          <p:nvPr/>
        </p:nvPicPr>
        <p:blipFill>
          <a:blip r:embed="rId2"/>
          <a:stretch>
            <a:fillRect/>
          </a:stretch>
        </p:blipFill>
        <p:spPr>
          <a:xfrm>
            <a:off x="14605" y="1393825"/>
            <a:ext cx="5929630" cy="4745355"/>
          </a:xfrm>
          <a:prstGeom prst="rect">
            <a:avLst/>
          </a:prstGeom>
        </p:spPr>
      </p:pic>
      <p:pic>
        <p:nvPicPr>
          <p:cNvPr id="10" name="图片 9"/>
          <p:cNvPicPr>
            <a:picLocks noChangeAspect="1"/>
          </p:cNvPicPr>
          <p:nvPr/>
        </p:nvPicPr>
        <p:blipFill>
          <a:blip r:embed="rId3">
            <a:lum bright="24000"/>
          </a:blip>
          <a:srcRect/>
          <a:stretch>
            <a:fillRect/>
          </a:stretch>
        </p:blipFill>
        <p:spPr>
          <a:xfrm>
            <a:off x="9613900" y="2942590"/>
            <a:ext cx="2303780" cy="1351280"/>
          </a:xfrm>
          <a:prstGeom prst="rect">
            <a:avLst/>
          </a:prstGeom>
        </p:spPr>
      </p:pic>
      <p:pic>
        <p:nvPicPr>
          <p:cNvPr id="11" name="图片 10"/>
          <p:cNvPicPr>
            <a:picLocks noChangeAspect="1"/>
          </p:cNvPicPr>
          <p:nvPr/>
        </p:nvPicPr>
        <p:blipFill>
          <a:blip r:embed="rId4">
            <a:lum bright="18000"/>
          </a:blip>
          <a:srcRect/>
          <a:stretch>
            <a:fillRect/>
          </a:stretch>
        </p:blipFill>
        <p:spPr>
          <a:xfrm>
            <a:off x="9554210" y="1423670"/>
            <a:ext cx="2303780" cy="1381125"/>
          </a:xfrm>
          <a:prstGeom prst="rect">
            <a:avLst/>
          </a:prstGeom>
        </p:spPr>
      </p:pic>
      <p:pic>
        <p:nvPicPr>
          <p:cNvPr id="12" name="图片 11"/>
          <p:cNvPicPr>
            <a:picLocks noChangeAspect="1"/>
          </p:cNvPicPr>
          <p:nvPr/>
        </p:nvPicPr>
        <p:blipFill>
          <a:blip r:embed="rId5">
            <a:lum bright="18000"/>
          </a:blip>
          <a:stretch>
            <a:fillRect/>
          </a:stretch>
        </p:blipFill>
        <p:spPr>
          <a:xfrm>
            <a:off x="6039485" y="4272915"/>
            <a:ext cx="2012950" cy="1235075"/>
          </a:xfrm>
          <a:prstGeom prst="rect">
            <a:avLst/>
          </a:prstGeom>
        </p:spPr>
      </p:pic>
      <p:pic>
        <p:nvPicPr>
          <p:cNvPr id="14" name="图片 13"/>
          <p:cNvPicPr>
            <a:picLocks noChangeAspect="1"/>
          </p:cNvPicPr>
          <p:nvPr/>
        </p:nvPicPr>
        <p:blipFill>
          <a:blip r:embed="rId6">
            <a:lum bright="18000"/>
          </a:blip>
          <a:stretch>
            <a:fillRect/>
          </a:stretch>
        </p:blipFill>
        <p:spPr>
          <a:xfrm>
            <a:off x="6039485" y="5507990"/>
            <a:ext cx="2012950" cy="1257300"/>
          </a:xfrm>
          <a:prstGeom prst="rect">
            <a:avLst/>
          </a:prstGeom>
        </p:spPr>
      </p:pic>
      <p:pic>
        <p:nvPicPr>
          <p:cNvPr id="15" name="图片 14"/>
          <p:cNvPicPr>
            <a:picLocks noChangeAspect="1"/>
          </p:cNvPicPr>
          <p:nvPr/>
        </p:nvPicPr>
        <p:blipFill>
          <a:blip r:embed="rId7">
            <a:lum bright="24000"/>
          </a:blip>
          <a:stretch>
            <a:fillRect/>
          </a:stretch>
        </p:blipFill>
        <p:spPr>
          <a:xfrm>
            <a:off x="8147685" y="4272915"/>
            <a:ext cx="1835150" cy="1292860"/>
          </a:xfrm>
          <a:prstGeom prst="rect">
            <a:avLst/>
          </a:prstGeom>
        </p:spPr>
      </p:pic>
      <p:pic>
        <p:nvPicPr>
          <p:cNvPr id="17" name="图片 16"/>
          <p:cNvPicPr>
            <a:picLocks noChangeAspect="1"/>
          </p:cNvPicPr>
          <p:nvPr/>
        </p:nvPicPr>
        <p:blipFill>
          <a:blip r:embed="rId8">
            <a:lum bright="24000"/>
          </a:blip>
          <a:stretch>
            <a:fillRect/>
          </a:stretch>
        </p:blipFill>
        <p:spPr>
          <a:xfrm>
            <a:off x="8147685" y="5565775"/>
            <a:ext cx="1823720" cy="1246505"/>
          </a:xfrm>
          <a:prstGeom prst="rect">
            <a:avLst/>
          </a:prstGeom>
        </p:spPr>
      </p:pic>
      <p:pic>
        <p:nvPicPr>
          <p:cNvPr id="18" name="图片 17"/>
          <p:cNvPicPr>
            <a:picLocks noChangeAspect="1"/>
          </p:cNvPicPr>
          <p:nvPr/>
        </p:nvPicPr>
        <p:blipFill>
          <a:blip r:embed="rId9">
            <a:lum bright="30000"/>
          </a:blip>
          <a:stretch>
            <a:fillRect/>
          </a:stretch>
        </p:blipFill>
        <p:spPr>
          <a:xfrm>
            <a:off x="10095865" y="4204335"/>
            <a:ext cx="1957070" cy="1303655"/>
          </a:xfrm>
          <a:prstGeom prst="rect">
            <a:avLst/>
          </a:prstGeom>
        </p:spPr>
      </p:pic>
      <p:pic>
        <p:nvPicPr>
          <p:cNvPr id="19" name="图片 18"/>
          <p:cNvPicPr>
            <a:picLocks noChangeAspect="1"/>
          </p:cNvPicPr>
          <p:nvPr/>
        </p:nvPicPr>
        <p:blipFill>
          <a:blip r:embed="rId10">
            <a:lum bright="30000"/>
          </a:blip>
          <a:stretch>
            <a:fillRect/>
          </a:stretch>
        </p:blipFill>
        <p:spPr>
          <a:xfrm>
            <a:off x="10107295" y="5532120"/>
            <a:ext cx="1969770" cy="120840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平行四边形 12"/>
          <p:cNvSpPr/>
          <p:nvPr/>
        </p:nvSpPr>
        <p:spPr>
          <a:xfrm>
            <a:off x="511175" y="293688"/>
            <a:ext cx="4565650" cy="439738"/>
          </a:xfrm>
          <a:prstGeom prst="parallelogram">
            <a:avLst>
              <a:gd name="adj" fmla="val 35443"/>
            </a:avLst>
          </a:prstGeom>
          <a:solidFill>
            <a:srgbClr val="0D2F4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mn-lt"/>
              <a:ea typeface="+mn-ea"/>
              <a:cs typeface="+mn-cs"/>
            </a:endParaRPr>
          </a:p>
        </p:txBody>
      </p:sp>
      <p:sp>
        <p:nvSpPr>
          <p:cNvPr id="16" name="TextBox 15"/>
          <p:cNvSpPr txBox="1"/>
          <p:nvPr/>
        </p:nvSpPr>
        <p:spPr>
          <a:xfrm>
            <a:off x="5105400" y="285750"/>
            <a:ext cx="1459230" cy="398780"/>
          </a:xfrm>
          <a:prstGeom prst="rect">
            <a:avLst/>
          </a:prstGeom>
          <a:noFill/>
        </p:spPr>
        <p:txBody>
          <a:bodyPr wrap="square">
            <a:spAutoFit/>
          </a:bodyPr>
          <a:lstStyle/>
          <a:p>
            <a:pPr marR="0" defTabSz="914400">
              <a:buClrTx/>
              <a:buSzTx/>
              <a:buFontTx/>
              <a:buNone/>
              <a:defRPr/>
            </a:pPr>
            <a:endParaRPr kumimoji="0" lang="zh-CN" altLang="en-US"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2" name="TextBox 106"/>
          <p:cNvSpPr txBox="1">
            <a:spLocks noChangeArrowheads="1"/>
          </p:cNvSpPr>
          <p:nvPr/>
        </p:nvSpPr>
        <p:spPr bwMode="auto">
          <a:xfrm>
            <a:off x="511175" y="329565"/>
            <a:ext cx="5528310" cy="368300"/>
          </a:xfrm>
          <a:prstGeom prst="rect">
            <a:avLst/>
          </a:prstGeom>
          <a:noFill/>
          <a:ln w="9525">
            <a:noFill/>
            <a:miter lim="800000"/>
          </a:ln>
        </p:spPr>
        <p:txBody>
          <a:bodyPr wrap="square">
            <a:spAutoFit/>
          </a:bodyPr>
          <a:lstStyle/>
          <a:p>
            <a:pPr>
              <a:defRPr/>
            </a:pPr>
            <a:r>
              <a:rPr lang="en-US" altLang="zh-CN" sz="1600" dirty="0" smtClean="0">
                <a:solidFill>
                  <a:schemeClr val="bg1"/>
                </a:solidFill>
                <a:ea typeface="微软雅黑" panose="020B0503020204020204" pitchFamily="34" charset="-122"/>
              </a:rPr>
              <a:t>            </a:t>
            </a:r>
            <a:r>
              <a:rPr lang="en-US" altLang="zh-CN" sz="1800" dirty="0" smtClean="0">
                <a:solidFill>
                  <a:schemeClr val="bg1"/>
                </a:solidFill>
                <a:ea typeface="微软雅黑" panose="020B0503020204020204" pitchFamily="34" charset="-122"/>
              </a:rPr>
              <a:t> OUR   PRODUCTS</a:t>
            </a:r>
            <a:endParaRPr kumimoji="0" lang="en-US" altLang="zh-CN" sz="1800" kern="1200" cap="none" spc="0" normalizeH="0" baseline="0" noProof="0" dirty="0">
              <a:solidFill>
                <a:schemeClr val="bg1"/>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205095" y="357505"/>
            <a:ext cx="1259840" cy="340360"/>
          </a:xfrm>
          <a:prstGeom prst="rect">
            <a:avLst/>
          </a:prstGeom>
          <a:noFill/>
        </p:spPr>
        <p:txBody>
          <a:bodyPr wrap="square" rtlCol="0" anchor="t">
            <a:noAutofit/>
          </a:bodyPr>
          <a:p>
            <a:pPr marR="0" defTabSz="914400">
              <a:buClrTx/>
              <a:buSzTx/>
              <a:buFontTx/>
              <a:buNone/>
              <a:defRPr/>
            </a:pPr>
            <a:r>
              <a:rPr lang="en-US" altLang="zh-CN" sz="2000" noProof="0" dirty="0">
                <a:solidFill>
                  <a:schemeClr val="tx1">
                    <a:lumMod val="75000"/>
                    <a:lumOff val="25000"/>
                  </a:schemeClr>
                </a:solidFill>
                <a:ea typeface="微软雅黑" panose="020B0503020204020204" pitchFamily="34" charset="-122"/>
                <a:sym typeface="+mn-ea"/>
              </a:rPr>
              <a:t>PART </a:t>
            </a:r>
            <a:r>
              <a:rPr lang="en-US" altLang="zh-CN" sz="2000" noProof="0" dirty="0" smtClean="0">
                <a:solidFill>
                  <a:schemeClr val="tx1">
                    <a:lumMod val="75000"/>
                    <a:lumOff val="25000"/>
                  </a:schemeClr>
                </a:solidFill>
                <a:ea typeface="微软雅黑" panose="020B0503020204020204" pitchFamily="34" charset="-122"/>
                <a:sym typeface="+mn-ea"/>
              </a:rPr>
              <a:t>14</a:t>
            </a:r>
            <a:endParaRPr lang="en-US" altLang="zh-CN" sz="2000" noProof="0" dirty="0" smtClean="0">
              <a:solidFill>
                <a:schemeClr val="tx1">
                  <a:lumMod val="75000"/>
                  <a:lumOff val="25000"/>
                </a:schemeClr>
              </a:solidFill>
              <a:ea typeface="微软雅黑" panose="020B0503020204020204" pitchFamily="34" charset="-122"/>
              <a:sym typeface="+mn-ea"/>
            </a:endParaRPr>
          </a:p>
        </p:txBody>
      </p:sp>
      <p:sp>
        <p:nvSpPr>
          <p:cNvPr id="5" name="文本框 4"/>
          <p:cNvSpPr txBox="1"/>
          <p:nvPr/>
        </p:nvSpPr>
        <p:spPr>
          <a:xfrm>
            <a:off x="321945" y="986155"/>
            <a:ext cx="2673350" cy="437515"/>
          </a:xfrm>
          <a:prstGeom prst="rect">
            <a:avLst/>
          </a:prstGeom>
          <a:noFill/>
        </p:spPr>
        <p:txBody>
          <a:bodyPr wrap="square" rtlCol="0">
            <a:noAutofit/>
          </a:bodyPr>
          <a:p>
            <a:r>
              <a:rPr lang="en-US" altLang="zh-CN" sz="2000" b="1">
                <a:solidFill>
                  <a:schemeClr val="bg2">
                    <a:lumMod val="25000"/>
                  </a:schemeClr>
                </a:solidFill>
              </a:rPr>
              <a:t>VULCANIZED</a:t>
            </a:r>
            <a:endParaRPr lang="en-US" altLang="zh-CN" sz="2000" b="1">
              <a:solidFill>
                <a:schemeClr val="bg2">
                  <a:lumMod val="25000"/>
                </a:schemeClr>
              </a:solidFill>
            </a:endParaRPr>
          </a:p>
        </p:txBody>
      </p:sp>
      <p:pic>
        <p:nvPicPr>
          <p:cNvPr id="4" name="图片 3"/>
          <p:cNvPicPr>
            <a:picLocks noChangeAspect="1"/>
          </p:cNvPicPr>
          <p:nvPr/>
        </p:nvPicPr>
        <p:blipFill>
          <a:blip r:embed="rId1">
            <a:lum bright="12000"/>
          </a:blip>
          <a:stretch>
            <a:fillRect/>
          </a:stretch>
        </p:blipFill>
        <p:spPr>
          <a:xfrm>
            <a:off x="125730" y="1362075"/>
            <a:ext cx="2668905" cy="1597660"/>
          </a:xfrm>
          <a:prstGeom prst="rect">
            <a:avLst/>
          </a:prstGeom>
        </p:spPr>
      </p:pic>
      <p:pic>
        <p:nvPicPr>
          <p:cNvPr id="8" name="图片 7"/>
          <p:cNvPicPr>
            <a:picLocks noChangeAspect="1"/>
          </p:cNvPicPr>
          <p:nvPr/>
        </p:nvPicPr>
        <p:blipFill>
          <a:blip r:embed="rId2">
            <a:lum bright="12000"/>
          </a:blip>
          <a:stretch>
            <a:fillRect/>
          </a:stretch>
        </p:blipFill>
        <p:spPr>
          <a:xfrm>
            <a:off x="2942590" y="1362075"/>
            <a:ext cx="2536190" cy="1590040"/>
          </a:xfrm>
          <a:prstGeom prst="rect">
            <a:avLst/>
          </a:prstGeom>
        </p:spPr>
      </p:pic>
      <p:pic>
        <p:nvPicPr>
          <p:cNvPr id="9" name="图片 8"/>
          <p:cNvPicPr>
            <a:picLocks noChangeAspect="1"/>
          </p:cNvPicPr>
          <p:nvPr/>
        </p:nvPicPr>
        <p:blipFill>
          <a:blip r:embed="rId3">
            <a:lum bright="12000"/>
          </a:blip>
          <a:stretch>
            <a:fillRect/>
          </a:stretch>
        </p:blipFill>
        <p:spPr>
          <a:xfrm>
            <a:off x="5739130" y="1362075"/>
            <a:ext cx="2581910" cy="1508760"/>
          </a:xfrm>
          <a:prstGeom prst="rect">
            <a:avLst/>
          </a:prstGeom>
        </p:spPr>
      </p:pic>
      <p:pic>
        <p:nvPicPr>
          <p:cNvPr id="11" name="图片 10"/>
          <p:cNvPicPr>
            <a:picLocks noChangeAspect="1"/>
          </p:cNvPicPr>
          <p:nvPr/>
        </p:nvPicPr>
        <p:blipFill>
          <a:blip r:embed="rId4">
            <a:lum bright="12000"/>
          </a:blip>
          <a:stretch>
            <a:fillRect/>
          </a:stretch>
        </p:blipFill>
        <p:spPr>
          <a:xfrm>
            <a:off x="8772525" y="1362075"/>
            <a:ext cx="2453005" cy="1350645"/>
          </a:xfrm>
          <a:prstGeom prst="rect">
            <a:avLst/>
          </a:prstGeom>
        </p:spPr>
      </p:pic>
      <p:pic>
        <p:nvPicPr>
          <p:cNvPr id="12" name="图片 11"/>
          <p:cNvPicPr>
            <a:picLocks noChangeAspect="1"/>
          </p:cNvPicPr>
          <p:nvPr/>
        </p:nvPicPr>
        <p:blipFill>
          <a:blip r:embed="rId5">
            <a:lum bright="6000"/>
          </a:blip>
          <a:stretch>
            <a:fillRect/>
          </a:stretch>
        </p:blipFill>
        <p:spPr>
          <a:xfrm>
            <a:off x="125730" y="3110230"/>
            <a:ext cx="2774950" cy="1495425"/>
          </a:xfrm>
          <a:prstGeom prst="rect">
            <a:avLst/>
          </a:prstGeom>
        </p:spPr>
      </p:pic>
      <p:pic>
        <p:nvPicPr>
          <p:cNvPr id="14" name="图片 13"/>
          <p:cNvPicPr>
            <a:picLocks noChangeAspect="1"/>
          </p:cNvPicPr>
          <p:nvPr/>
        </p:nvPicPr>
        <p:blipFill>
          <a:blip r:embed="rId6">
            <a:lum bright="12000"/>
          </a:blip>
          <a:stretch>
            <a:fillRect/>
          </a:stretch>
        </p:blipFill>
        <p:spPr>
          <a:xfrm>
            <a:off x="2942590" y="3110230"/>
            <a:ext cx="2468880" cy="1483360"/>
          </a:xfrm>
          <a:prstGeom prst="rect">
            <a:avLst/>
          </a:prstGeom>
        </p:spPr>
      </p:pic>
      <p:pic>
        <p:nvPicPr>
          <p:cNvPr id="15" name="图片 14"/>
          <p:cNvPicPr>
            <a:picLocks noChangeAspect="1"/>
          </p:cNvPicPr>
          <p:nvPr/>
        </p:nvPicPr>
        <p:blipFill>
          <a:blip r:embed="rId7">
            <a:lum bright="12000"/>
          </a:blip>
          <a:stretch>
            <a:fillRect/>
          </a:stretch>
        </p:blipFill>
        <p:spPr>
          <a:xfrm>
            <a:off x="5739130" y="3110230"/>
            <a:ext cx="2693670" cy="1508760"/>
          </a:xfrm>
          <a:prstGeom prst="rect">
            <a:avLst/>
          </a:prstGeom>
        </p:spPr>
      </p:pic>
      <p:pic>
        <p:nvPicPr>
          <p:cNvPr id="18" name="图片 17"/>
          <p:cNvPicPr>
            <a:picLocks noChangeAspect="1"/>
          </p:cNvPicPr>
          <p:nvPr/>
        </p:nvPicPr>
        <p:blipFill>
          <a:blip r:embed="rId8">
            <a:lum bright="18000"/>
          </a:blip>
          <a:stretch>
            <a:fillRect/>
          </a:stretch>
        </p:blipFill>
        <p:spPr>
          <a:xfrm>
            <a:off x="8760460" y="3110230"/>
            <a:ext cx="2527935" cy="1400175"/>
          </a:xfrm>
          <a:prstGeom prst="rect">
            <a:avLst/>
          </a:prstGeom>
        </p:spPr>
      </p:pic>
      <p:pic>
        <p:nvPicPr>
          <p:cNvPr id="19" name="图片 18"/>
          <p:cNvPicPr>
            <a:picLocks noChangeAspect="1"/>
          </p:cNvPicPr>
          <p:nvPr/>
        </p:nvPicPr>
        <p:blipFill>
          <a:blip r:embed="rId9">
            <a:lum bright="12000"/>
          </a:blip>
          <a:stretch>
            <a:fillRect/>
          </a:stretch>
        </p:blipFill>
        <p:spPr>
          <a:xfrm>
            <a:off x="125730" y="4995545"/>
            <a:ext cx="2668270" cy="1593850"/>
          </a:xfrm>
          <a:prstGeom prst="rect">
            <a:avLst/>
          </a:prstGeom>
        </p:spPr>
      </p:pic>
      <p:pic>
        <p:nvPicPr>
          <p:cNvPr id="20" name="图片 19"/>
          <p:cNvPicPr>
            <a:picLocks noChangeAspect="1"/>
          </p:cNvPicPr>
          <p:nvPr/>
        </p:nvPicPr>
        <p:blipFill>
          <a:blip r:embed="rId10">
            <a:lum bright="12000"/>
          </a:blip>
          <a:stretch>
            <a:fillRect/>
          </a:stretch>
        </p:blipFill>
        <p:spPr>
          <a:xfrm>
            <a:off x="2995295" y="4995545"/>
            <a:ext cx="2620645" cy="1544955"/>
          </a:xfrm>
          <a:prstGeom prst="rect">
            <a:avLst/>
          </a:prstGeom>
        </p:spPr>
      </p:pic>
      <p:pic>
        <p:nvPicPr>
          <p:cNvPr id="23" name="图片 22"/>
          <p:cNvPicPr>
            <a:picLocks noChangeAspect="1"/>
          </p:cNvPicPr>
          <p:nvPr/>
        </p:nvPicPr>
        <p:blipFill>
          <a:blip r:embed="rId11">
            <a:lum bright="12000"/>
          </a:blip>
          <a:stretch>
            <a:fillRect/>
          </a:stretch>
        </p:blipFill>
        <p:spPr>
          <a:xfrm>
            <a:off x="5817235" y="5053330"/>
            <a:ext cx="2693670" cy="1371600"/>
          </a:xfrm>
          <a:prstGeom prst="rect">
            <a:avLst/>
          </a:prstGeom>
        </p:spPr>
      </p:pic>
      <p:pic>
        <p:nvPicPr>
          <p:cNvPr id="24" name="图片 23"/>
          <p:cNvPicPr>
            <a:picLocks noChangeAspect="1"/>
          </p:cNvPicPr>
          <p:nvPr/>
        </p:nvPicPr>
        <p:blipFill>
          <a:blip r:embed="rId12">
            <a:lum bright="12000"/>
          </a:blip>
          <a:stretch>
            <a:fillRect/>
          </a:stretch>
        </p:blipFill>
        <p:spPr>
          <a:xfrm>
            <a:off x="8842375" y="5053330"/>
            <a:ext cx="2604135" cy="15049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6"/>
          <p:cNvSpPr txBox="1">
            <a:spLocks noChangeArrowheads="1"/>
          </p:cNvSpPr>
          <p:nvPr/>
        </p:nvSpPr>
        <p:spPr bwMode="auto">
          <a:xfrm>
            <a:off x="511175" y="329565"/>
            <a:ext cx="5528310" cy="368300"/>
          </a:xfrm>
          <a:prstGeom prst="rect">
            <a:avLst/>
          </a:prstGeom>
          <a:noFill/>
          <a:ln w="9525">
            <a:noFill/>
            <a:miter lim="800000"/>
          </a:ln>
        </p:spPr>
        <p:txBody>
          <a:bodyPr wrap="square">
            <a:spAutoFit/>
          </a:bodyPr>
          <a:p>
            <a:pPr>
              <a:defRPr/>
            </a:pPr>
            <a:r>
              <a:rPr lang="en-US" altLang="zh-CN" sz="1600" dirty="0" smtClean="0">
                <a:solidFill>
                  <a:schemeClr val="bg1"/>
                </a:solidFill>
                <a:ea typeface="微软雅黑" panose="020B0503020204020204" pitchFamily="34" charset="-122"/>
              </a:rPr>
              <a:t>            </a:t>
            </a:r>
            <a:r>
              <a:rPr lang="en-US" altLang="zh-CN" sz="1800" dirty="0" smtClean="0">
                <a:solidFill>
                  <a:schemeClr val="bg1"/>
                </a:solidFill>
                <a:ea typeface="微软雅黑" panose="020B0503020204020204" pitchFamily="34" charset="-122"/>
              </a:rPr>
              <a:t> OUR   PRODUCTS</a:t>
            </a:r>
            <a:endParaRPr kumimoji="0" lang="en-US" altLang="zh-CN" sz="1800" kern="1200" cap="none" spc="0" normalizeH="0" baseline="0" noProof="0" dirty="0">
              <a:solidFill>
                <a:schemeClr val="bg1"/>
              </a:solidFill>
              <a:latin typeface="微软雅黑" panose="020B0503020204020204" pitchFamily="34" charset="-122"/>
              <a:ea typeface="微软雅黑" panose="020B0503020204020204" pitchFamily="34" charset="-122"/>
              <a:cs typeface="+mn-cs"/>
            </a:endParaRPr>
          </a:p>
        </p:txBody>
      </p:sp>
      <p:sp>
        <p:nvSpPr>
          <p:cNvPr id="3" name="平行四边形 2"/>
          <p:cNvSpPr/>
          <p:nvPr/>
        </p:nvSpPr>
        <p:spPr>
          <a:xfrm>
            <a:off x="511175" y="293688"/>
            <a:ext cx="4565650" cy="439738"/>
          </a:xfrm>
          <a:prstGeom prst="parallelogram">
            <a:avLst>
              <a:gd name="adj" fmla="val 35443"/>
            </a:avLst>
          </a:prstGeom>
          <a:solidFill>
            <a:srgbClr val="0D2F4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mn-lt"/>
              <a:ea typeface="+mn-ea"/>
              <a:cs typeface="+mn-cs"/>
            </a:endParaRPr>
          </a:p>
        </p:txBody>
      </p:sp>
      <p:sp>
        <p:nvSpPr>
          <p:cNvPr id="5" name="TextBox 106"/>
          <p:cNvSpPr txBox="1">
            <a:spLocks noChangeArrowheads="1"/>
          </p:cNvSpPr>
          <p:nvPr/>
        </p:nvSpPr>
        <p:spPr bwMode="auto">
          <a:xfrm>
            <a:off x="425450" y="294005"/>
            <a:ext cx="5528310" cy="368300"/>
          </a:xfrm>
          <a:prstGeom prst="rect">
            <a:avLst/>
          </a:prstGeom>
          <a:noFill/>
          <a:ln w="9525">
            <a:noFill/>
            <a:miter lim="800000"/>
          </a:ln>
        </p:spPr>
        <p:txBody>
          <a:bodyPr wrap="square">
            <a:spAutoFit/>
          </a:bodyPr>
          <a:p>
            <a:pPr>
              <a:defRPr/>
            </a:pPr>
            <a:r>
              <a:rPr lang="en-US" altLang="zh-CN" sz="1600" dirty="0" smtClean="0">
                <a:solidFill>
                  <a:schemeClr val="bg1"/>
                </a:solidFill>
                <a:ea typeface="微软雅黑" panose="020B0503020204020204" pitchFamily="34" charset="-122"/>
              </a:rPr>
              <a:t>            </a:t>
            </a:r>
            <a:r>
              <a:rPr lang="en-US" altLang="zh-CN" sz="1800" dirty="0" smtClean="0">
                <a:solidFill>
                  <a:schemeClr val="bg1"/>
                </a:solidFill>
                <a:ea typeface="微软雅黑" panose="020B0503020204020204" pitchFamily="34" charset="-122"/>
              </a:rPr>
              <a:t> OUR   PRODUCTS</a:t>
            </a:r>
            <a:endParaRPr kumimoji="0" lang="en-US" altLang="zh-CN" sz="1800" kern="1200" cap="none" spc="0" normalizeH="0" baseline="0" noProof="0" dirty="0">
              <a:solidFill>
                <a:schemeClr val="bg1"/>
              </a:solidFill>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5205095" y="357505"/>
            <a:ext cx="1259840" cy="340360"/>
          </a:xfrm>
          <a:prstGeom prst="rect">
            <a:avLst/>
          </a:prstGeom>
          <a:noFill/>
        </p:spPr>
        <p:txBody>
          <a:bodyPr wrap="square" rtlCol="0" anchor="t">
            <a:noAutofit/>
          </a:bodyPr>
          <a:p>
            <a:pPr marR="0" defTabSz="914400">
              <a:buClrTx/>
              <a:buSzTx/>
              <a:buFontTx/>
              <a:buNone/>
              <a:defRPr/>
            </a:pPr>
            <a:r>
              <a:rPr lang="en-US" altLang="zh-CN" sz="2000" noProof="0" dirty="0">
                <a:solidFill>
                  <a:schemeClr val="tx1">
                    <a:lumMod val="75000"/>
                    <a:lumOff val="25000"/>
                  </a:schemeClr>
                </a:solidFill>
                <a:ea typeface="微软雅黑" panose="020B0503020204020204" pitchFamily="34" charset="-122"/>
                <a:sym typeface="+mn-ea"/>
              </a:rPr>
              <a:t>PART </a:t>
            </a:r>
            <a:r>
              <a:rPr lang="en-US" altLang="zh-CN" sz="2000" noProof="0" dirty="0" smtClean="0">
                <a:solidFill>
                  <a:schemeClr val="tx1">
                    <a:lumMod val="75000"/>
                    <a:lumOff val="25000"/>
                  </a:schemeClr>
                </a:solidFill>
                <a:ea typeface="微软雅黑" panose="020B0503020204020204" pitchFamily="34" charset="-122"/>
                <a:sym typeface="+mn-ea"/>
              </a:rPr>
              <a:t>14</a:t>
            </a:r>
            <a:endParaRPr lang="en-US" altLang="zh-CN" sz="2000" noProof="0" dirty="0" smtClean="0">
              <a:solidFill>
                <a:schemeClr val="tx1">
                  <a:lumMod val="75000"/>
                  <a:lumOff val="25000"/>
                </a:schemeClr>
              </a:solidFill>
              <a:ea typeface="微软雅黑" panose="020B0503020204020204" pitchFamily="34" charset="-122"/>
              <a:sym typeface="+mn-ea"/>
            </a:endParaRPr>
          </a:p>
        </p:txBody>
      </p:sp>
      <p:sp>
        <p:nvSpPr>
          <p:cNvPr id="7" name="文本框 6"/>
          <p:cNvSpPr txBox="1"/>
          <p:nvPr/>
        </p:nvSpPr>
        <p:spPr>
          <a:xfrm>
            <a:off x="425450" y="986155"/>
            <a:ext cx="2673350" cy="437515"/>
          </a:xfrm>
          <a:prstGeom prst="rect">
            <a:avLst/>
          </a:prstGeom>
          <a:noFill/>
        </p:spPr>
        <p:txBody>
          <a:bodyPr wrap="square" rtlCol="0">
            <a:noAutofit/>
          </a:bodyPr>
          <a:p>
            <a:r>
              <a:rPr lang="en-US" altLang="zh-CN" sz="2000" b="1">
                <a:solidFill>
                  <a:schemeClr val="bg2">
                    <a:lumMod val="25000"/>
                  </a:schemeClr>
                </a:solidFill>
              </a:rPr>
              <a:t>   CEMENTED</a:t>
            </a:r>
            <a:endParaRPr lang="en-US" altLang="zh-CN" sz="2000" b="1">
              <a:solidFill>
                <a:schemeClr val="bg2">
                  <a:lumMod val="25000"/>
                </a:schemeClr>
              </a:solidFill>
            </a:endParaRPr>
          </a:p>
        </p:txBody>
      </p:sp>
      <p:pic>
        <p:nvPicPr>
          <p:cNvPr id="8" name="图片 7"/>
          <p:cNvPicPr>
            <a:picLocks noChangeAspect="1"/>
          </p:cNvPicPr>
          <p:nvPr/>
        </p:nvPicPr>
        <p:blipFill>
          <a:blip r:embed="rId1">
            <a:lum bright="6000"/>
          </a:blip>
          <a:stretch>
            <a:fillRect/>
          </a:stretch>
        </p:blipFill>
        <p:spPr>
          <a:xfrm>
            <a:off x="211455" y="1330325"/>
            <a:ext cx="2232660" cy="1570355"/>
          </a:xfrm>
          <a:prstGeom prst="rect">
            <a:avLst/>
          </a:prstGeom>
        </p:spPr>
      </p:pic>
      <p:pic>
        <p:nvPicPr>
          <p:cNvPr id="9" name="图片 8"/>
          <p:cNvPicPr>
            <a:picLocks noChangeAspect="1"/>
          </p:cNvPicPr>
          <p:nvPr/>
        </p:nvPicPr>
        <p:blipFill>
          <a:blip r:embed="rId2">
            <a:lum bright="6000"/>
          </a:blip>
          <a:stretch>
            <a:fillRect/>
          </a:stretch>
        </p:blipFill>
        <p:spPr>
          <a:xfrm>
            <a:off x="3015615" y="1369060"/>
            <a:ext cx="2235200" cy="1559560"/>
          </a:xfrm>
          <a:prstGeom prst="rect">
            <a:avLst/>
          </a:prstGeom>
        </p:spPr>
      </p:pic>
      <p:pic>
        <p:nvPicPr>
          <p:cNvPr id="12" name="图片 11"/>
          <p:cNvPicPr>
            <a:picLocks noChangeAspect="1"/>
          </p:cNvPicPr>
          <p:nvPr/>
        </p:nvPicPr>
        <p:blipFill>
          <a:blip r:embed="rId3">
            <a:lum bright="6000"/>
          </a:blip>
          <a:stretch>
            <a:fillRect/>
          </a:stretch>
        </p:blipFill>
        <p:spPr>
          <a:xfrm>
            <a:off x="9305925" y="3218180"/>
            <a:ext cx="2361565" cy="1537335"/>
          </a:xfrm>
          <a:prstGeom prst="rect">
            <a:avLst/>
          </a:prstGeom>
        </p:spPr>
      </p:pic>
      <p:pic>
        <p:nvPicPr>
          <p:cNvPr id="14" name="图片 13"/>
          <p:cNvPicPr>
            <a:picLocks noChangeAspect="1"/>
          </p:cNvPicPr>
          <p:nvPr/>
        </p:nvPicPr>
        <p:blipFill>
          <a:blip r:embed="rId4">
            <a:lum bright="6000"/>
          </a:blip>
          <a:stretch>
            <a:fillRect/>
          </a:stretch>
        </p:blipFill>
        <p:spPr>
          <a:xfrm>
            <a:off x="5822315" y="1252855"/>
            <a:ext cx="2306955" cy="1675765"/>
          </a:xfrm>
          <a:prstGeom prst="rect">
            <a:avLst/>
          </a:prstGeom>
        </p:spPr>
      </p:pic>
      <p:pic>
        <p:nvPicPr>
          <p:cNvPr id="15" name="图片 14"/>
          <p:cNvPicPr>
            <a:picLocks noChangeAspect="1"/>
          </p:cNvPicPr>
          <p:nvPr/>
        </p:nvPicPr>
        <p:blipFill>
          <a:blip r:embed="rId5">
            <a:lum bright="12000"/>
          </a:blip>
          <a:stretch>
            <a:fillRect/>
          </a:stretch>
        </p:blipFill>
        <p:spPr>
          <a:xfrm>
            <a:off x="8923655" y="1058545"/>
            <a:ext cx="2513965" cy="1798955"/>
          </a:xfrm>
          <a:prstGeom prst="rect">
            <a:avLst/>
          </a:prstGeom>
        </p:spPr>
      </p:pic>
      <p:pic>
        <p:nvPicPr>
          <p:cNvPr id="17" name="图片 16"/>
          <p:cNvPicPr>
            <a:picLocks noChangeAspect="1"/>
          </p:cNvPicPr>
          <p:nvPr/>
        </p:nvPicPr>
        <p:blipFill>
          <a:blip r:embed="rId6">
            <a:lum bright="6000"/>
          </a:blip>
          <a:stretch>
            <a:fillRect/>
          </a:stretch>
        </p:blipFill>
        <p:spPr>
          <a:xfrm>
            <a:off x="211455" y="3057525"/>
            <a:ext cx="1971675" cy="1635125"/>
          </a:xfrm>
          <a:prstGeom prst="rect">
            <a:avLst/>
          </a:prstGeom>
        </p:spPr>
      </p:pic>
      <p:pic>
        <p:nvPicPr>
          <p:cNvPr id="18" name="图片 17"/>
          <p:cNvPicPr>
            <a:picLocks noChangeAspect="1"/>
          </p:cNvPicPr>
          <p:nvPr/>
        </p:nvPicPr>
        <p:blipFill>
          <a:blip r:embed="rId7">
            <a:lum bright="6000"/>
          </a:blip>
          <a:stretch>
            <a:fillRect/>
          </a:stretch>
        </p:blipFill>
        <p:spPr>
          <a:xfrm>
            <a:off x="2835910" y="2896870"/>
            <a:ext cx="2114550" cy="1664970"/>
          </a:xfrm>
          <a:prstGeom prst="rect">
            <a:avLst/>
          </a:prstGeom>
        </p:spPr>
      </p:pic>
      <p:pic>
        <p:nvPicPr>
          <p:cNvPr id="19" name="图片 18"/>
          <p:cNvPicPr>
            <a:picLocks noChangeAspect="1"/>
          </p:cNvPicPr>
          <p:nvPr/>
        </p:nvPicPr>
        <p:blipFill>
          <a:blip r:embed="rId8">
            <a:lum bright="6000"/>
          </a:blip>
          <a:stretch>
            <a:fillRect/>
          </a:stretch>
        </p:blipFill>
        <p:spPr>
          <a:xfrm>
            <a:off x="6039485" y="3141345"/>
            <a:ext cx="2431415" cy="1497330"/>
          </a:xfrm>
          <a:prstGeom prst="rect">
            <a:avLst/>
          </a:prstGeom>
        </p:spPr>
      </p:pic>
      <p:pic>
        <p:nvPicPr>
          <p:cNvPr id="21" name="图片 20"/>
          <p:cNvPicPr>
            <a:picLocks noChangeAspect="1"/>
          </p:cNvPicPr>
          <p:nvPr/>
        </p:nvPicPr>
        <p:blipFill>
          <a:blip r:embed="rId9"/>
          <a:stretch>
            <a:fillRect/>
          </a:stretch>
        </p:blipFill>
        <p:spPr>
          <a:xfrm>
            <a:off x="132080" y="5040630"/>
            <a:ext cx="2623185" cy="1699895"/>
          </a:xfrm>
          <a:prstGeom prst="rect">
            <a:avLst/>
          </a:prstGeom>
        </p:spPr>
      </p:pic>
      <p:pic>
        <p:nvPicPr>
          <p:cNvPr id="22" name="图片 21"/>
          <p:cNvPicPr>
            <a:picLocks noChangeAspect="1"/>
          </p:cNvPicPr>
          <p:nvPr/>
        </p:nvPicPr>
        <p:blipFill>
          <a:blip r:embed="rId10"/>
          <a:stretch>
            <a:fillRect/>
          </a:stretch>
        </p:blipFill>
        <p:spPr>
          <a:xfrm>
            <a:off x="2755265" y="4899660"/>
            <a:ext cx="2646045" cy="1840865"/>
          </a:xfrm>
          <a:prstGeom prst="rect">
            <a:avLst/>
          </a:prstGeom>
        </p:spPr>
      </p:pic>
      <p:pic>
        <p:nvPicPr>
          <p:cNvPr id="23" name="图片 22"/>
          <p:cNvPicPr>
            <a:picLocks noChangeAspect="1"/>
          </p:cNvPicPr>
          <p:nvPr/>
        </p:nvPicPr>
        <p:blipFill>
          <a:blip r:embed="rId11">
            <a:lum bright="6000"/>
          </a:blip>
          <a:stretch>
            <a:fillRect/>
          </a:stretch>
        </p:blipFill>
        <p:spPr>
          <a:xfrm>
            <a:off x="9222740" y="5024755"/>
            <a:ext cx="2589530" cy="1715770"/>
          </a:xfrm>
          <a:prstGeom prst="rect">
            <a:avLst/>
          </a:prstGeom>
        </p:spPr>
      </p:pic>
      <p:pic>
        <p:nvPicPr>
          <p:cNvPr id="24" name="图片 23"/>
          <p:cNvPicPr>
            <a:picLocks noChangeAspect="1"/>
          </p:cNvPicPr>
          <p:nvPr/>
        </p:nvPicPr>
        <p:blipFill>
          <a:blip r:embed="rId12">
            <a:lum bright="6000"/>
          </a:blip>
          <a:stretch>
            <a:fillRect/>
          </a:stretch>
        </p:blipFill>
        <p:spPr>
          <a:xfrm>
            <a:off x="5822315" y="4887595"/>
            <a:ext cx="2795270" cy="1969770"/>
          </a:xfrm>
          <a:prstGeom prst="rect">
            <a:avLst/>
          </a:prstGeom>
        </p:spPr>
      </p:pic>
    </p:spTree>
    <p:custDataLst>
      <p:tags r:id="rId1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平行四边形 12"/>
          <p:cNvSpPr/>
          <p:nvPr/>
        </p:nvSpPr>
        <p:spPr>
          <a:xfrm>
            <a:off x="511175" y="293688"/>
            <a:ext cx="4565650" cy="439738"/>
          </a:xfrm>
          <a:prstGeom prst="parallelogram">
            <a:avLst>
              <a:gd name="adj" fmla="val 35443"/>
            </a:avLst>
          </a:prstGeom>
          <a:solidFill>
            <a:srgbClr val="0D2F4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mn-lt"/>
              <a:ea typeface="+mn-ea"/>
              <a:cs typeface="+mn-cs"/>
            </a:endParaRPr>
          </a:p>
        </p:txBody>
      </p:sp>
      <p:sp>
        <p:nvSpPr>
          <p:cNvPr id="16" name="TextBox 15"/>
          <p:cNvSpPr txBox="1"/>
          <p:nvPr/>
        </p:nvSpPr>
        <p:spPr>
          <a:xfrm>
            <a:off x="5105400" y="285750"/>
            <a:ext cx="1459230" cy="398780"/>
          </a:xfrm>
          <a:prstGeom prst="rect">
            <a:avLst/>
          </a:prstGeom>
          <a:noFill/>
        </p:spPr>
        <p:txBody>
          <a:bodyPr wrap="square">
            <a:spAutoFit/>
          </a:bodyPr>
          <a:lstStyle/>
          <a:p>
            <a:pPr marR="0" defTabSz="914400">
              <a:buClrTx/>
              <a:buSzTx/>
              <a:buFontTx/>
              <a:buNone/>
              <a:defRPr/>
            </a:pPr>
            <a:endParaRPr kumimoji="0" lang="zh-CN" altLang="en-US"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2" name="TextBox 106"/>
          <p:cNvSpPr txBox="1">
            <a:spLocks noChangeArrowheads="1"/>
          </p:cNvSpPr>
          <p:nvPr/>
        </p:nvSpPr>
        <p:spPr bwMode="auto">
          <a:xfrm>
            <a:off x="511175" y="329565"/>
            <a:ext cx="5528310" cy="368300"/>
          </a:xfrm>
          <a:prstGeom prst="rect">
            <a:avLst/>
          </a:prstGeom>
          <a:noFill/>
          <a:ln w="9525">
            <a:noFill/>
            <a:miter lim="800000"/>
          </a:ln>
        </p:spPr>
        <p:txBody>
          <a:bodyPr wrap="square">
            <a:spAutoFit/>
          </a:bodyPr>
          <a:lstStyle/>
          <a:p>
            <a:pPr>
              <a:defRPr/>
            </a:pPr>
            <a:r>
              <a:rPr lang="en-US" altLang="zh-CN" sz="1600" dirty="0" smtClean="0">
                <a:solidFill>
                  <a:schemeClr val="bg1"/>
                </a:solidFill>
                <a:ea typeface="微软雅黑" panose="020B0503020204020204" pitchFamily="34" charset="-122"/>
              </a:rPr>
              <a:t>           </a:t>
            </a:r>
            <a:r>
              <a:rPr lang="en-US" altLang="zh-CN" sz="1800" dirty="0" smtClean="0">
                <a:solidFill>
                  <a:schemeClr val="bg1"/>
                </a:solidFill>
                <a:ea typeface="微软雅黑" panose="020B0503020204020204" pitchFamily="34" charset="-122"/>
              </a:rPr>
              <a:t>OUR   PRODUCTS</a:t>
            </a:r>
            <a:endParaRPr kumimoji="0" lang="en-US" altLang="zh-CN" sz="1800" kern="1200" cap="none" spc="0" normalizeH="0" baseline="0" noProof="0" dirty="0">
              <a:solidFill>
                <a:schemeClr val="bg1"/>
              </a:solidFill>
              <a:latin typeface="微软雅黑" panose="020B0503020204020204" pitchFamily="34" charset="-122"/>
              <a:ea typeface="微软雅黑" panose="020B0503020204020204" pitchFamily="34" charset="-122"/>
              <a:cs typeface="+mn-cs"/>
            </a:endParaRPr>
          </a:p>
        </p:txBody>
      </p:sp>
      <p:sp>
        <p:nvSpPr>
          <p:cNvPr id="3" name="TextBox 15"/>
          <p:cNvSpPr txBox="1"/>
          <p:nvPr/>
        </p:nvSpPr>
        <p:spPr>
          <a:xfrm>
            <a:off x="5232400" y="412750"/>
            <a:ext cx="1459230" cy="398780"/>
          </a:xfrm>
          <a:prstGeom prst="rect">
            <a:avLst/>
          </a:prstGeom>
          <a:noFill/>
        </p:spPr>
        <p:txBody>
          <a:bodyPr wrap="square">
            <a:spAutoFit/>
          </a:bodyPr>
          <a:p>
            <a:pPr marR="0" defTabSz="914400">
              <a:buClrTx/>
              <a:buSzTx/>
              <a:buFontTx/>
              <a:buNone/>
              <a:defRPr/>
            </a:pPr>
            <a:r>
              <a:rPr lang="en-US" altLang="zh-CN" sz="2000" noProof="0" dirty="0">
                <a:solidFill>
                  <a:schemeClr val="tx1">
                    <a:lumMod val="75000"/>
                    <a:lumOff val="25000"/>
                  </a:schemeClr>
                </a:solidFill>
                <a:ea typeface="微软雅黑" panose="020B0503020204020204" pitchFamily="34" charset="-122"/>
                <a:sym typeface="+mn-ea"/>
              </a:rPr>
              <a:t>PART </a:t>
            </a:r>
            <a:r>
              <a:rPr lang="en-US" altLang="zh-CN" sz="2000" noProof="0" dirty="0" smtClean="0">
                <a:solidFill>
                  <a:schemeClr val="tx1">
                    <a:lumMod val="75000"/>
                    <a:lumOff val="25000"/>
                  </a:schemeClr>
                </a:solidFill>
                <a:ea typeface="微软雅黑" panose="020B0503020204020204" pitchFamily="34" charset="-122"/>
                <a:sym typeface="+mn-ea"/>
              </a:rPr>
              <a:t>14</a:t>
            </a:r>
            <a:endParaRPr kumimoji="0" lang="zh-CN" altLang="en-US"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a:stretch>
            <a:fillRect/>
          </a:stretch>
        </p:blipFill>
        <p:spPr>
          <a:xfrm>
            <a:off x="9252585" y="859790"/>
            <a:ext cx="2832100" cy="2658745"/>
          </a:xfrm>
          <a:prstGeom prst="rect">
            <a:avLst/>
          </a:prstGeom>
        </p:spPr>
      </p:pic>
      <p:pic>
        <p:nvPicPr>
          <p:cNvPr id="6" name="图片 5"/>
          <p:cNvPicPr>
            <a:picLocks noChangeAspect="1"/>
          </p:cNvPicPr>
          <p:nvPr/>
        </p:nvPicPr>
        <p:blipFill>
          <a:blip r:embed="rId2"/>
          <a:stretch>
            <a:fillRect/>
          </a:stretch>
        </p:blipFill>
        <p:spPr>
          <a:xfrm>
            <a:off x="5816600" y="842645"/>
            <a:ext cx="3204845" cy="2675890"/>
          </a:xfrm>
          <a:prstGeom prst="rect">
            <a:avLst/>
          </a:prstGeom>
        </p:spPr>
      </p:pic>
      <p:pic>
        <p:nvPicPr>
          <p:cNvPr id="21" name="图片 20" descr="47"/>
          <p:cNvPicPr>
            <a:picLocks noChangeAspect="1"/>
          </p:cNvPicPr>
          <p:nvPr/>
        </p:nvPicPr>
        <p:blipFill>
          <a:blip r:embed="rId3"/>
          <a:stretch>
            <a:fillRect/>
          </a:stretch>
        </p:blipFill>
        <p:spPr>
          <a:xfrm>
            <a:off x="1926590" y="859790"/>
            <a:ext cx="3570605" cy="2678430"/>
          </a:xfrm>
          <a:prstGeom prst="rect">
            <a:avLst/>
          </a:prstGeom>
        </p:spPr>
      </p:pic>
      <p:sp>
        <p:nvSpPr>
          <p:cNvPr id="7" name="文本框 6"/>
          <p:cNvSpPr txBox="1"/>
          <p:nvPr/>
        </p:nvSpPr>
        <p:spPr>
          <a:xfrm>
            <a:off x="28575" y="1940560"/>
            <a:ext cx="1652270" cy="459740"/>
          </a:xfrm>
          <a:prstGeom prst="rect">
            <a:avLst/>
          </a:prstGeom>
          <a:noFill/>
        </p:spPr>
        <p:txBody>
          <a:bodyPr wrap="square" rtlCol="0">
            <a:noAutofit/>
          </a:bodyPr>
          <a:p>
            <a:r>
              <a:rPr lang="en-US" altLang="zh-CN" sz="2000" b="1"/>
              <a:t>INJECTION</a:t>
            </a:r>
            <a:endParaRPr lang="en-US" altLang="zh-CN" sz="2000" b="1"/>
          </a:p>
        </p:txBody>
      </p:sp>
      <p:pic>
        <p:nvPicPr>
          <p:cNvPr id="8" name="图片 7"/>
          <p:cNvPicPr>
            <a:picLocks noChangeAspect="1"/>
          </p:cNvPicPr>
          <p:nvPr/>
        </p:nvPicPr>
        <p:blipFill>
          <a:blip r:embed="rId4">
            <a:lum bright="18000"/>
          </a:blip>
          <a:stretch>
            <a:fillRect/>
          </a:stretch>
        </p:blipFill>
        <p:spPr>
          <a:xfrm>
            <a:off x="60960" y="3730625"/>
            <a:ext cx="2245360" cy="1355725"/>
          </a:xfrm>
          <a:prstGeom prst="rect">
            <a:avLst/>
          </a:prstGeom>
        </p:spPr>
      </p:pic>
      <p:pic>
        <p:nvPicPr>
          <p:cNvPr id="9" name="图片 8"/>
          <p:cNvPicPr>
            <a:picLocks noChangeAspect="1"/>
          </p:cNvPicPr>
          <p:nvPr/>
        </p:nvPicPr>
        <p:blipFill>
          <a:blip r:embed="rId5">
            <a:lum bright="18000"/>
          </a:blip>
          <a:stretch>
            <a:fillRect/>
          </a:stretch>
        </p:blipFill>
        <p:spPr>
          <a:xfrm>
            <a:off x="28575" y="5251450"/>
            <a:ext cx="2278380" cy="1282065"/>
          </a:xfrm>
          <a:prstGeom prst="rect">
            <a:avLst/>
          </a:prstGeom>
        </p:spPr>
      </p:pic>
      <p:pic>
        <p:nvPicPr>
          <p:cNvPr id="10" name="图片 9"/>
          <p:cNvPicPr>
            <a:picLocks noChangeAspect="1"/>
          </p:cNvPicPr>
          <p:nvPr/>
        </p:nvPicPr>
        <p:blipFill>
          <a:blip r:embed="rId6">
            <a:lum bright="18000"/>
          </a:blip>
          <a:stretch>
            <a:fillRect/>
          </a:stretch>
        </p:blipFill>
        <p:spPr>
          <a:xfrm>
            <a:off x="2403475" y="3713480"/>
            <a:ext cx="2306320" cy="1425575"/>
          </a:xfrm>
          <a:prstGeom prst="rect">
            <a:avLst/>
          </a:prstGeom>
        </p:spPr>
      </p:pic>
      <p:pic>
        <p:nvPicPr>
          <p:cNvPr id="11" name="图片 10"/>
          <p:cNvPicPr>
            <a:picLocks noChangeAspect="1"/>
          </p:cNvPicPr>
          <p:nvPr/>
        </p:nvPicPr>
        <p:blipFill>
          <a:blip r:embed="rId6">
            <a:lum bright="24000"/>
          </a:blip>
          <a:stretch>
            <a:fillRect/>
          </a:stretch>
        </p:blipFill>
        <p:spPr>
          <a:xfrm>
            <a:off x="2403475" y="5251450"/>
            <a:ext cx="2305685" cy="1424305"/>
          </a:xfrm>
          <a:prstGeom prst="rect">
            <a:avLst/>
          </a:prstGeom>
        </p:spPr>
      </p:pic>
      <p:pic>
        <p:nvPicPr>
          <p:cNvPr id="12" name="图片 11"/>
          <p:cNvPicPr>
            <a:picLocks noChangeAspect="1"/>
          </p:cNvPicPr>
          <p:nvPr/>
        </p:nvPicPr>
        <p:blipFill>
          <a:blip r:embed="rId7">
            <a:lum bright="18000"/>
          </a:blip>
          <a:stretch>
            <a:fillRect/>
          </a:stretch>
        </p:blipFill>
        <p:spPr>
          <a:xfrm>
            <a:off x="4852670" y="3713480"/>
            <a:ext cx="2262505" cy="1424940"/>
          </a:xfrm>
          <a:prstGeom prst="rect">
            <a:avLst/>
          </a:prstGeom>
        </p:spPr>
      </p:pic>
      <p:pic>
        <p:nvPicPr>
          <p:cNvPr id="14" name="图片 13"/>
          <p:cNvPicPr>
            <a:picLocks noChangeAspect="1"/>
          </p:cNvPicPr>
          <p:nvPr/>
        </p:nvPicPr>
        <p:blipFill>
          <a:blip r:embed="rId8">
            <a:lum bright="18000"/>
          </a:blip>
          <a:stretch>
            <a:fillRect/>
          </a:stretch>
        </p:blipFill>
        <p:spPr>
          <a:xfrm>
            <a:off x="4805680" y="5238750"/>
            <a:ext cx="2263775" cy="1379855"/>
          </a:xfrm>
          <a:prstGeom prst="rect">
            <a:avLst/>
          </a:prstGeom>
        </p:spPr>
      </p:pic>
      <p:pic>
        <p:nvPicPr>
          <p:cNvPr id="15" name="图片 14"/>
          <p:cNvPicPr>
            <a:picLocks noChangeAspect="1"/>
          </p:cNvPicPr>
          <p:nvPr/>
        </p:nvPicPr>
        <p:blipFill>
          <a:blip r:embed="rId9">
            <a:lum bright="18000"/>
          </a:blip>
          <a:srcRect/>
          <a:stretch>
            <a:fillRect/>
          </a:stretch>
        </p:blipFill>
        <p:spPr>
          <a:xfrm>
            <a:off x="7202170" y="3715385"/>
            <a:ext cx="2359660" cy="1437005"/>
          </a:xfrm>
          <a:prstGeom prst="rect">
            <a:avLst/>
          </a:prstGeom>
        </p:spPr>
      </p:pic>
      <p:pic>
        <p:nvPicPr>
          <p:cNvPr id="17" name="图片 16"/>
          <p:cNvPicPr>
            <a:picLocks noChangeAspect="1"/>
          </p:cNvPicPr>
          <p:nvPr/>
        </p:nvPicPr>
        <p:blipFill>
          <a:blip r:embed="rId10">
            <a:lum bright="18000" contrast="6000"/>
          </a:blip>
          <a:srcRect/>
          <a:stretch>
            <a:fillRect/>
          </a:stretch>
        </p:blipFill>
        <p:spPr>
          <a:xfrm>
            <a:off x="7165975" y="5238750"/>
            <a:ext cx="2444115" cy="1400175"/>
          </a:xfrm>
          <a:prstGeom prst="rect">
            <a:avLst/>
          </a:prstGeom>
        </p:spPr>
      </p:pic>
      <p:pic>
        <p:nvPicPr>
          <p:cNvPr id="18" name="图片 17"/>
          <p:cNvPicPr>
            <a:picLocks noChangeAspect="1"/>
          </p:cNvPicPr>
          <p:nvPr/>
        </p:nvPicPr>
        <p:blipFill>
          <a:blip r:embed="rId11">
            <a:lum bright="18000"/>
          </a:blip>
          <a:srcRect/>
          <a:stretch>
            <a:fillRect/>
          </a:stretch>
        </p:blipFill>
        <p:spPr>
          <a:xfrm>
            <a:off x="9661525" y="3730625"/>
            <a:ext cx="2212340" cy="1320165"/>
          </a:xfrm>
          <a:prstGeom prst="rect">
            <a:avLst/>
          </a:prstGeom>
        </p:spPr>
      </p:pic>
      <p:pic>
        <p:nvPicPr>
          <p:cNvPr id="19" name="图片 18"/>
          <p:cNvPicPr>
            <a:picLocks noChangeAspect="1"/>
          </p:cNvPicPr>
          <p:nvPr/>
        </p:nvPicPr>
        <p:blipFill>
          <a:blip r:embed="rId12">
            <a:lum bright="18000"/>
          </a:blip>
          <a:srcRect/>
          <a:stretch>
            <a:fillRect/>
          </a:stretch>
        </p:blipFill>
        <p:spPr>
          <a:xfrm>
            <a:off x="9706610" y="5238115"/>
            <a:ext cx="2213610" cy="126873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AutoShape 6" descr="C:\Users\Administrator\AppData\Roaming\Tencent\Users\406714340\QQ\WinTemp\RichOle\8DU%M20u$EBPO%U$C`ZFY.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grpSp>
        <p:nvGrpSpPr>
          <p:cNvPr id="16" name="组合 15"/>
          <p:cNvGrpSpPr/>
          <p:nvPr/>
        </p:nvGrpSpPr>
        <p:grpSpPr>
          <a:xfrm>
            <a:off x="1616075" y="2599055"/>
            <a:ext cx="3743325" cy="730885"/>
            <a:chOff x="6252" y="3047"/>
            <a:chExt cx="5895" cy="1151"/>
          </a:xfrm>
        </p:grpSpPr>
        <p:sp>
          <p:nvSpPr>
            <p:cNvPr id="15" name="矩形 14"/>
            <p:cNvSpPr/>
            <p:nvPr/>
          </p:nvSpPr>
          <p:spPr>
            <a:xfrm rot="16200000">
              <a:off x="9155" y="1206"/>
              <a:ext cx="120" cy="5864"/>
            </a:xfrm>
            <a:prstGeom prst="rect">
              <a:avLst/>
            </a:prstGeom>
            <a:gradFill>
              <a:gsLst>
                <a:gs pos="0">
                  <a:srgbClr val="010F32"/>
                </a:gs>
                <a:gs pos="100000">
                  <a:srgbClr val="337ABD">
                    <a:alpha val="7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cs typeface="思源黑体 Medium" panose="020B0600000000000000" charset="-122"/>
              </a:endParaRPr>
            </a:p>
          </p:txBody>
        </p:sp>
        <p:sp>
          <p:nvSpPr>
            <p:cNvPr id="20" name="文本框 19"/>
            <p:cNvSpPr txBox="1"/>
            <p:nvPr/>
          </p:nvSpPr>
          <p:spPr>
            <a:xfrm>
              <a:off x="6252" y="3047"/>
              <a:ext cx="4448" cy="919"/>
            </a:xfrm>
            <a:prstGeom prst="rect">
              <a:avLst/>
            </a:prstGeom>
            <a:noFill/>
          </p:spPr>
          <p:txBody>
            <a:bodyPr wrap="none" rtlCol="0">
              <a:spAutoFit/>
            </a:bodyPr>
            <a:p>
              <a:pPr indent="0" algn="l">
                <a:buNone/>
              </a:pPr>
              <a:r>
                <a:rPr lang="en-US" altLang="zh-CN" sz="3200" dirty="0">
                  <a:solidFill>
                    <a:srgbClr val="337ABD"/>
                  </a:solidFill>
                  <a:latin typeface="思源黑体 Bold" panose="020B0800000000000000" charset="-122"/>
                  <a:ea typeface="思源黑体 Bold" panose="020B0800000000000000" charset="-122"/>
                  <a:cs typeface="思源黑体 Medium" panose="020B0600000000000000" charset="-122"/>
                </a:rPr>
                <a:t>03</a:t>
              </a:r>
              <a:r>
                <a:rPr lang="en-US" altLang="zh-CN" sz="3200" dirty="0">
                  <a:solidFill>
                    <a:schemeClr val="tx1"/>
                  </a:solidFill>
                  <a:latin typeface="思源黑体 Bold" panose="020B0800000000000000" charset="-122"/>
                  <a:ea typeface="思源黑体 Bold" panose="020B0800000000000000" charset="-122"/>
                  <a:cs typeface="思源黑体 Medium" panose="020B0600000000000000" charset="-122"/>
                </a:rPr>
                <a:t>  Workshop </a:t>
              </a:r>
              <a:endParaRPr lang="en-US" altLang="zh-CN" sz="3200" dirty="0">
                <a:solidFill>
                  <a:schemeClr val="tx1"/>
                </a:solidFill>
                <a:latin typeface="思源黑体 Bold" panose="020B0800000000000000" charset="-122"/>
                <a:ea typeface="思源黑体 Bold" panose="020B0800000000000000" charset="-122"/>
                <a:cs typeface="思源黑体 Medium" panose="020B0600000000000000" charset="-122"/>
              </a:endParaRPr>
            </a:p>
          </p:txBody>
        </p:sp>
      </p:grpSp>
      <p:grpSp>
        <p:nvGrpSpPr>
          <p:cNvPr id="31" name="组合 30"/>
          <p:cNvGrpSpPr/>
          <p:nvPr/>
        </p:nvGrpSpPr>
        <p:grpSpPr>
          <a:xfrm>
            <a:off x="6865620" y="2559050"/>
            <a:ext cx="3766185" cy="739140"/>
            <a:chOff x="7253" y="3066"/>
            <a:chExt cx="5931" cy="1164"/>
          </a:xfrm>
        </p:grpSpPr>
        <p:sp>
          <p:nvSpPr>
            <p:cNvPr id="32" name="矩形 31"/>
            <p:cNvSpPr/>
            <p:nvPr/>
          </p:nvSpPr>
          <p:spPr>
            <a:xfrm rot="16200000">
              <a:off x="10145" y="1191"/>
              <a:ext cx="147" cy="5930"/>
            </a:xfrm>
            <a:prstGeom prst="rect">
              <a:avLst/>
            </a:prstGeom>
            <a:gradFill>
              <a:gsLst>
                <a:gs pos="0">
                  <a:srgbClr val="010F32"/>
                </a:gs>
                <a:gs pos="100000">
                  <a:srgbClr val="337ABD">
                    <a:alpha val="7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cs typeface="思源黑体 Medium" panose="020B0600000000000000" charset="-122"/>
              </a:endParaRPr>
            </a:p>
          </p:txBody>
        </p:sp>
        <p:sp>
          <p:nvSpPr>
            <p:cNvPr id="33" name="文本框 32"/>
            <p:cNvSpPr txBox="1"/>
            <p:nvPr/>
          </p:nvSpPr>
          <p:spPr>
            <a:xfrm>
              <a:off x="7253" y="3066"/>
              <a:ext cx="4128" cy="919"/>
            </a:xfrm>
            <a:prstGeom prst="rect">
              <a:avLst/>
            </a:prstGeom>
            <a:noFill/>
          </p:spPr>
          <p:txBody>
            <a:bodyPr wrap="none" rtlCol="0">
              <a:spAutoFit/>
            </a:bodyPr>
            <a:p>
              <a:pPr indent="0" algn="l">
                <a:buNone/>
              </a:pPr>
              <a:r>
                <a:rPr lang="en-US" altLang="zh-CN" sz="3200" dirty="0">
                  <a:solidFill>
                    <a:srgbClr val="0070C0"/>
                  </a:solidFill>
                  <a:latin typeface="思源黑体 Bold" panose="020B0800000000000000" charset="-122"/>
                  <a:ea typeface="思源黑体 Bold" panose="020B0800000000000000" charset="-122"/>
                  <a:cs typeface="思源黑体 Medium" panose="020B0600000000000000" charset="-122"/>
                </a:rPr>
                <a:t> 04  </a:t>
              </a:r>
              <a:r>
                <a:rPr lang="en-US" altLang="zh-CN" sz="3200" dirty="0">
                  <a:solidFill>
                    <a:schemeClr val="accent1">
                      <a:lumMod val="50000"/>
                    </a:schemeClr>
                  </a:solidFill>
                  <a:latin typeface="思源黑体 Bold" panose="020B0800000000000000" charset="-122"/>
                  <a:ea typeface="思源黑体 Bold" panose="020B0800000000000000" charset="-122"/>
                  <a:cs typeface="思源黑体 Medium" panose="020B0600000000000000" charset="-122"/>
                </a:rPr>
                <a:t>Testing</a:t>
              </a:r>
              <a:endParaRPr lang="en-US" altLang="zh-CN" sz="3200" dirty="0">
                <a:solidFill>
                  <a:schemeClr val="accent1">
                    <a:lumMod val="50000"/>
                  </a:schemeClr>
                </a:solidFill>
                <a:latin typeface="思源黑体 Bold" panose="020B0800000000000000" charset="-122"/>
                <a:ea typeface="思源黑体 Bold" panose="020B0800000000000000" charset="-122"/>
                <a:cs typeface="思源黑体 Medium" panose="020B0600000000000000" charset="-122"/>
              </a:endParaRPr>
            </a:p>
          </p:txBody>
        </p:sp>
      </p:grpSp>
      <p:grpSp>
        <p:nvGrpSpPr>
          <p:cNvPr id="35" name="组合 34"/>
          <p:cNvGrpSpPr/>
          <p:nvPr/>
        </p:nvGrpSpPr>
        <p:grpSpPr>
          <a:xfrm>
            <a:off x="1616075" y="3627120"/>
            <a:ext cx="3858895" cy="749935"/>
            <a:chOff x="6173" y="2965"/>
            <a:chExt cx="6077" cy="1181"/>
          </a:xfrm>
        </p:grpSpPr>
        <p:sp>
          <p:nvSpPr>
            <p:cNvPr id="36" name="矩形 35"/>
            <p:cNvSpPr/>
            <p:nvPr/>
          </p:nvSpPr>
          <p:spPr>
            <a:xfrm rot="16200000">
              <a:off x="9060" y="1138"/>
              <a:ext cx="120" cy="5895"/>
            </a:xfrm>
            <a:prstGeom prst="rect">
              <a:avLst/>
            </a:prstGeom>
            <a:gradFill>
              <a:gsLst>
                <a:gs pos="0">
                  <a:srgbClr val="010F32"/>
                </a:gs>
                <a:gs pos="100000">
                  <a:srgbClr val="337ABD">
                    <a:alpha val="7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cs typeface="思源黑体 Medium" panose="020B0600000000000000" charset="-122"/>
              </a:endParaRPr>
            </a:p>
          </p:txBody>
        </p:sp>
        <p:sp>
          <p:nvSpPr>
            <p:cNvPr id="37" name="文本框 36"/>
            <p:cNvSpPr txBox="1"/>
            <p:nvPr/>
          </p:nvSpPr>
          <p:spPr>
            <a:xfrm>
              <a:off x="6202" y="2965"/>
              <a:ext cx="6048" cy="919"/>
            </a:xfrm>
            <a:prstGeom prst="rect">
              <a:avLst/>
            </a:prstGeom>
            <a:noFill/>
          </p:spPr>
          <p:txBody>
            <a:bodyPr wrap="none" rtlCol="0">
              <a:spAutoFit/>
            </a:bodyPr>
            <a:p>
              <a:pPr indent="0" algn="l">
                <a:buNone/>
              </a:pPr>
              <a:r>
                <a:rPr lang="en-US" altLang="zh-CN" sz="3200" dirty="0">
                  <a:solidFill>
                    <a:srgbClr val="337ABD"/>
                  </a:solidFill>
                  <a:latin typeface="思源黑体 Bold" panose="020B0800000000000000" charset="-122"/>
                  <a:ea typeface="思源黑体 Bold" panose="020B0800000000000000" charset="-122"/>
                  <a:cs typeface="思源黑体 Medium" panose="020B0600000000000000" charset="-122"/>
                </a:rPr>
                <a:t>05  </a:t>
              </a:r>
              <a:r>
                <a:rPr lang="en-US" altLang="zh-CN" sz="3200" dirty="0">
                  <a:solidFill>
                    <a:schemeClr val="tx1"/>
                  </a:solidFill>
                  <a:latin typeface="思源黑体 Bold" panose="020B0800000000000000" charset="-122"/>
                  <a:ea typeface="思源黑体 Bold" panose="020B0800000000000000" charset="-122"/>
                  <a:cs typeface="思源黑体 Medium" panose="020B0600000000000000" charset="-122"/>
                </a:rPr>
                <a:t>What we can do</a:t>
              </a:r>
              <a:endParaRPr lang="en-US" altLang="zh-CN" sz="3200" dirty="0">
                <a:solidFill>
                  <a:schemeClr val="tx1"/>
                </a:solidFill>
                <a:latin typeface="思源黑体 Bold" panose="020B0800000000000000" charset="-122"/>
                <a:ea typeface="思源黑体 Bold" panose="020B0800000000000000" charset="-122"/>
                <a:cs typeface="思源黑体 Medium" panose="020B0600000000000000" charset="-122"/>
                <a:sym typeface="+mn-ea"/>
              </a:endParaRPr>
            </a:p>
          </p:txBody>
        </p:sp>
      </p:grpSp>
      <p:grpSp>
        <p:nvGrpSpPr>
          <p:cNvPr id="39" name="组合 38"/>
          <p:cNvGrpSpPr/>
          <p:nvPr/>
        </p:nvGrpSpPr>
        <p:grpSpPr>
          <a:xfrm>
            <a:off x="6867525" y="3663315"/>
            <a:ext cx="3766820" cy="718185"/>
            <a:chOff x="7254" y="3055"/>
            <a:chExt cx="5932" cy="1131"/>
          </a:xfrm>
        </p:grpSpPr>
        <p:sp>
          <p:nvSpPr>
            <p:cNvPr id="40" name="矩形 39"/>
            <p:cNvSpPr/>
            <p:nvPr/>
          </p:nvSpPr>
          <p:spPr>
            <a:xfrm rot="16200000">
              <a:off x="10154" y="1154"/>
              <a:ext cx="131" cy="5932"/>
            </a:xfrm>
            <a:prstGeom prst="rect">
              <a:avLst/>
            </a:prstGeom>
            <a:gradFill>
              <a:gsLst>
                <a:gs pos="0">
                  <a:srgbClr val="010F32"/>
                </a:gs>
                <a:gs pos="100000">
                  <a:srgbClr val="337ABD">
                    <a:alpha val="7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cs typeface="思源黑体 Medium" panose="020B0600000000000000" charset="-122"/>
              </a:endParaRPr>
            </a:p>
          </p:txBody>
        </p:sp>
        <p:sp>
          <p:nvSpPr>
            <p:cNvPr id="41" name="文本框 40"/>
            <p:cNvSpPr txBox="1"/>
            <p:nvPr/>
          </p:nvSpPr>
          <p:spPr>
            <a:xfrm>
              <a:off x="7254" y="3055"/>
              <a:ext cx="4448" cy="919"/>
            </a:xfrm>
            <a:prstGeom prst="rect">
              <a:avLst/>
            </a:prstGeom>
            <a:noFill/>
          </p:spPr>
          <p:txBody>
            <a:bodyPr wrap="none" rtlCol="0">
              <a:spAutoFit/>
              <a:scene3d>
                <a:camera prst="orthographicFront"/>
                <a:lightRig rig="threePt" dir="t"/>
              </a:scene3d>
            </a:bodyPr>
            <a:p>
              <a:pPr indent="0" algn="l">
                <a:buNone/>
              </a:pPr>
              <a:r>
                <a:rPr lang="en-US" altLang="zh-CN" sz="3200" dirty="0">
                  <a:solidFill>
                    <a:srgbClr val="0070C0"/>
                  </a:solidFill>
                  <a:latin typeface="思源黑体 Bold" panose="020B0800000000000000" charset="-122"/>
                  <a:ea typeface="思源黑体 Bold" panose="020B0800000000000000" charset="-122"/>
                  <a:cs typeface="思源黑体 Medium" panose="020B0600000000000000" charset="-122"/>
                </a:rPr>
                <a:t> 06  </a:t>
              </a:r>
              <a:r>
                <a:rPr lang="en-US" altLang="zh-CN" sz="3200" dirty="0">
                  <a:solidFill>
                    <a:schemeClr val="accent1">
                      <a:lumMod val="50000"/>
                    </a:schemeClr>
                  </a:solidFill>
                  <a:latin typeface="思源黑体 Bold" panose="020B0800000000000000" charset="-122"/>
                  <a:ea typeface="思源黑体 Bold" panose="020B0800000000000000" charset="-122"/>
                  <a:cs typeface="思源黑体 Medium" panose="020B0600000000000000" charset="-122"/>
                </a:rPr>
                <a:t>Partners</a:t>
              </a:r>
              <a:endParaRPr lang="en-US" altLang="zh-CN" sz="3200" dirty="0">
                <a:solidFill>
                  <a:schemeClr val="accent1">
                    <a:lumMod val="50000"/>
                  </a:schemeClr>
                </a:solidFill>
                <a:effectLst>
                  <a:outerShdw blurRad="38100" dist="25400" dir="5400000" algn="ctr" rotWithShape="0">
                    <a:srgbClr val="6E747A">
                      <a:alpha val="43000"/>
                    </a:srgbClr>
                  </a:outerShdw>
                </a:effectLst>
                <a:latin typeface="思源黑体 Bold" panose="020B0800000000000000" charset="-122"/>
                <a:ea typeface="思源黑体 Bold" panose="020B0800000000000000" charset="-122"/>
                <a:cs typeface="思源黑体 Medium" panose="020B0600000000000000" charset="-122"/>
              </a:endParaRPr>
            </a:p>
          </p:txBody>
        </p:sp>
      </p:grpSp>
      <p:grpSp>
        <p:nvGrpSpPr>
          <p:cNvPr id="8" name="组合 7"/>
          <p:cNvGrpSpPr/>
          <p:nvPr/>
        </p:nvGrpSpPr>
        <p:grpSpPr>
          <a:xfrm>
            <a:off x="1616075" y="4798695"/>
            <a:ext cx="3778250" cy="664845"/>
            <a:chOff x="7234" y="2737"/>
            <a:chExt cx="5950" cy="1047"/>
          </a:xfrm>
        </p:grpSpPr>
        <p:sp>
          <p:nvSpPr>
            <p:cNvPr id="13" name="矩形 12"/>
            <p:cNvSpPr/>
            <p:nvPr>
              <p:custDataLst>
                <p:tags r:id="rId1"/>
              </p:custDataLst>
            </p:nvPr>
          </p:nvSpPr>
          <p:spPr>
            <a:xfrm rot="16200000">
              <a:off x="10145" y="745"/>
              <a:ext cx="128" cy="5950"/>
            </a:xfrm>
            <a:prstGeom prst="rect">
              <a:avLst/>
            </a:prstGeom>
            <a:gradFill>
              <a:gsLst>
                <a:gs pos="0">
                  <a:srgbClr val="010F32"/>
                </a:gs>
                <a:gs pos="100000">
                  <a:srgbClr val="337ABD">
                    <a:alpha val="7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cs typeface="思源黑体 Medium" panose="020B0600000000000000" charset="-122"/>
              </a:endParaRPr>
            </a:p>
          </p:txBody>
        </p:sp>
        <p:sp>
          <p:nvSpPr>
            <p:cNvPr id="14" name="文本框 13"/>
            <p:cNvSpPr txBox="1"/>
            <p:nvPr>
              <p:custDataLst>
                <p:tags r:id="rId2"/>
              </p:custDataLst>
            </p:nvPr>
          </p:nvSpPr>
          <p:spPr>
            <a:xfrm>
              <a:off x="7234" y="2737"/>
              <a:ext cx="4128" cy="919"/>
            </a:xfrm>
            <a:prstGeom prst="rect">
              <a:avLst/>
            </a:prstGeom>
            <a:noFill/>
          </p:spPr>
          <p:txBody>
            <a:bodyPr wrap="none" rtlCol="0">
              <a:spAutoFit/>
            </a:bodyPr>
            <a:p>
              <a:pPr indent="0" algn="l">
                <a:buNone/>
              </a:pPr>
              <a:r>
                <a:rPr lang="en-US" altLang="zh-CN" sz="3200" dirty="0">
                  <a:solidFill>
                    <a:srgbClr val="337ABD"/>
                  </a:solidFill>
                  <a:latin typeface="思源黑体 Bold" panose="020B0800000000000000" charset="-122"/>
                  <a:ea typeface="思源黑体 Bold" panose="020B0800000000000000" charset="-122"/>
                  <a:cs typeface="思源黑体 Medium" panose="020B0600000000000000" charset="-122"/>
                </a:rPr>
                <a:t>07</a:t>
              </a:r>
              <a:r>
                <a:rPr lang="en-US" altLang="zh-CN" sz="3200" dirty="0">
                  <a:solidFill>
                    <a:srgbClr val="00B0F0"/>
                  </a:solidFill>
                  <a:latin typeface="思源黑体 Bold" panose="020B0800000000000000" charset="-122"/>
                  <a:ea typeface="思源黑体 Bold" panose="020B0800000000000000" charset="-122"/>
                  <a:cs typeface="思源黑体 Medium" panose="020B0600000000000000" charset="-122"/>
                </a:rPr>
                <a:t>  </a:t>
              </a:r>
              <a:r>
                <a:rPr lang="en-US" altLang="zh-CN" sz="3200" dirty="0">
                  <a:solidFill>
                    <a:schemeClr val="tx1"/>
                  </a:solidFill>
                  <a:latin typeface="思源黑体 Bold" panose="020B0800000000000000" charset="-122"/>
                  <a:ea typeface="思源黑体 Bold" panose="020B0800000000000000" charset="-122"/>
                  <a:cs typeface="思源黑体 Medium" panose="020B0600000000000000" charset="-122"/>
                </a:rPr>
                <a:t>Products</a:t>
              </a:r>
              <a:endParaRPr lang="en-US" altLang="zh-CN" sz="3200" dirty="0">
                <a:solidFill>
                  <a:srgbClr val="00B0F0"/>
                </a:solidFill>
                <a:latin typeface="思源黑体 Bold" panose="020B0800000000000000" charset="-122"/>
                <a:ea typeface="思源黑体 Bold" panose="020B0800000000000000" charset="-122"/>
                <a:cs typeface="思源黑体 Medium" panose="020B0600000000000000" charset="-122"/>
              </a:endParaRPr>
            </a:p>
          </p:txBody>
        </p:sp>
      </p:grpSp>
      <p:sp>
        <p:nvSpPr>
          <p:cNvPr id="17" name="文本框 16"/>
          <p:cNvSpPr txBox="1"/>
          <p:nvPr>
            <p:custDataLst>
              <p:tags r:id="rId3"/>
            </p:custDataLst>
          </p:nvPr>
        </p:nvSpPr>
        <p:spPr>
          <a:xfrm>
            <a:off x="6976110" y="4719955"/>
            <a:ext cx="2824480" cy="1076325"/>
          </a:xfrm>
          <a:prstGeom prst="rect">
            <a:avLst/>
          </a:prstGeom>
          <a:noFill/>
        </p:spPr>
        <p:txBody>
          <a:bodyPr wrap="none" rtlCol="0">
            <a:spAutoFit/>
          </a:bodyPr>
          <a:p>
            <a:pPr indent="0" algn="l">
              <a:buNone/>
            </a:pPr>
            <a:r>
              <a:rPr lang="en-US" altLang="zh-CN" sz="3200" dirty="0">
                <a:solidFill>
                  <a:srgbClr val="0070C0"/>
                </a:solidFill>
                <a:latin typeface="思源黑体 Bold" panose="020B0800000000000000" charset="-122"/>
                <a:ea typeface="思源黑体 Bold" panose="020B0800000000000000" charset="-122"/>
                <a:cs typeface="思源黑体 Medium" panose="020B0600000000000000" charset="-122"/>
              </a:rPr>
              <a:t> 08 </a:t>
            </a:r>
            <a:r>
              <a:rPr lang="en-US" altLang="zh-CN" sz="3200" dirty="0">
                <a:solidFill>
                  <a:schemeClr val="accent1">
                    <a:lumMod val="50000"/>
                  </a:schemeClr>
                </a:solidFill>
                <a:latin typeface="思源黑体 Bold" panose="020B0800000000000000" charset="-122"/>
                <a:ea typeface="思源黑体 Bold" panose="020B0800000000000000" charset="-122"/>
                <a:cs typeface="思源黑体 Medium" panose="020B0600000000000000" charset="-122"/>
              </a:rPr>
              <a:t>Show Room</a:t>
            </a:r>
            <a:endParaRPr lang="en-US" altLang="zh-CN" sz="3200" dirty="0">
              <a:solidFill>
                <a:schemeClr val="accent1">
                  <a:lumMod val="50000"/>
                </a:schemeClr>
              </a:solidFill>
              <a:latin typeface="思源黑体 Bold" panose="020B0800000000000000" charset="-122"/>
              <a:ea typeface="思源黑体 Bold" panose="020B0800000000000000" charset="-122"/>
              <a:cs typeface="思源黑体 Medium" panose="020B0600000000000000" charset="-122"/>
            </a:endParaRPr>
          </a:p>
          <a:p>
            <a:pPr indent="0" algn="l">
              <a:buNone/>
            </a:pPr>
            <a:r>
              <a:rPr lang="en-US" altLang="zh-CN" sz="3200" dirty="0">
                <a:solidFill>
                  <a:srgbClr val="00B050"/>
                </a:solidFill>
                <a:latin typeface="思源黑体 Bold" panose="020B0800000000000000" charset="-122"/>
                <a:ea typeface="思源黑体 Bold" panose="020B0800000000000000" charset="-122"/>
                <a:cs typeface="思源黑体 Medium" panose="020B0600000000000000" charset="-122"/>
              </a:rPr>
              <a:t>  </a:t>
            </a:r>
            <a:endParaRPr lang="en-US" altLang="zh-CN" sz="3200" dirty="0">
              <a:solidFill>
                <a:srgbClr val="00B050"/>
              </a:solidFill>
              <a:latin typeface="思源黑体 Bold" panose="020B0800000000000000" charset="-122"/>
              <a:ea typeface="思源黑体 Bold" panose="020B0800000000000000" charset="-122"/>
              <a:cs typeface="思源黑体 Medium" panose="020B0600000000000000" charset="-122"/>
            </a:endParaRPr>
          </a:p>
        </p:txBody>
      </p:sp>
      <p:sp>
        <p:nvSpPr>
          <p:cNvPr id="18" name="矩形 17"/>
          <p:cNvSpPr/>
          <p:nvPr>
            <p:custDataLst>
              <p:tags r:id="rId4"/>
            </p:custDataLst>
          </p:nvPr>
        </p:nvSpPr>
        <p:spPr>
          <a:xfrm rot="16200000">
            <a:off x="8742045" y="3490595"/>
            <a:ext cx="78740" cy="3705225"/>
          </a:xfrm>
          <a:prstGeom prst="rect">
            <a:avLst/>
          </a:prstGeom>
          <a:gradFill>
            <a:gsLst>
              <a:gs pos="0">
                <a:srgbClr val="010F32"/>
              </a:gs>
              <a:gs pos="100000">
                <a:srgbClr val="337ABD">
                  <a:alpha val="7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cs typeface="思源黑体 Medium" panose="020B0600000000000000" charset="-122"/>
            </a:endParaRPr>
          </a:p>
        </p:txBody>
      </p:sp>
      <p:sp>
        <p:nvSpPr>
          <p:cNvPr id="7" name="文本框 6"/>
          <p:cNvSpPr txBox="1"/>
          <p:nvPr>
            <p:custDataLst>
              <p:tags r:id="rId5"/>
            </p:custDataLst>
          </p:nvPr>
        </p:nvSpPr>
        <p:spPr>
          <a:xfrm>
            <a:off x="1678305" y="1588135"/>
            <a:ext cx="2621280" cy="583565"/>
          </a:xfrm>
          <a:prstGeom prst="rect">
            <a:avLst/>
          </a:prstGeom>
          <a:noFill/>
        </p:spPr>
        <p:txBody>
          <a:bodyPr wrap="none" rtlCol="0">
            <a:spAutoFit/>
          </a:bodyPr>
          <a:p>
            <a:pPr indent="0" algn="l">
              <a:buNone/>
            </a:pPr>
            <a:r>
              <a:rPr lang="en-US" altLang="zh-CN" sz="3200" dirty="0">
                <a:solidFill>
                  <a:srgbClr val="337ABD"/>
                </a:solidFill>
                <a:latin typeface="思源黑体 Bold" panose="020B0800000000000000" charset="-122"/>
                <a:ea typeface="思源黑体 Bold" panose="020B0800000000000000" charset="-122"/>
                <a:cs typeface="思源黑体 Medium" panose="020B0600000000000000" charset="-122"/>
              </a:rPr>
              <a:t>01</a:t>
            </a:r>
            <a:r>
              <a:rPr lang="en-US" altLang="zh-CN" sz="3200" dirty="0">
                <a:solidFill>
                  <a:schemeClr val="tx1"/>
                </a:solidFill>
                <a:latin typeface="思源黑体 Bold" panose="020B0800000000000000" charset="-122"/>
                <a:ea typeface="思源黑体 Bold" panose="020B0800000000000000" charset="-122"/>
                <a:cs typeface="思源黑体 Medium" panose="020B0600000000000000" charset="-122"/>
              </a:rPr>
              <a:t>  About US</a:t>
            </a:r>
            <a:endParaRPr lang="en-US" altLang="zh-CN" sz="3200" dirty="0">
              <a:solidFill>
                <a:schemeClr val="tx1"/>
              </a:solidFill>
              <a:latin typeface="思源黑体 Bold" panose="020B0800000000000000" charset="-122"/>
              <a:ea typeface="思源黑体 Bold" panose="020B0800000000000000" charset="-122"/>
              <a:cs typeface="思源黑体 Medium" panose="020B0600000000000000" charset="-122"/>
            </a:endParaRPr>
          </a:p>
        </p:txBody>
      </p:sp>
      <p:sp>
        <p:nvSpPr>
          <p:cNvPr id="19" name="矩形 18"/>
          <p:cNvSpPr/>
          <p:nvPr>
            <p:custDataLst>
              <p:tags r:id="rId6"/>
            </p:custDataLst>
          </p:nvPr>
        </p:nvSpPr>
        <p:spPr>
          <a:xfrm rot="16200000">
            <a:off x="3482975" y="394970"/>
            <a:ext cx="83185" cy="3778250"/>
          </a:xfrm>
          <a:prstGeom prst="rect">
            <a:avLst/>
          </a:prstGeom>
          <a:gradFill>
            <a:gsLst>
              <a:gs pos="0">
                <a:srgbClr val="010F32"/>
              </a:gs>
              <a:gs pos="100000">
                <a:srgbClr val="337ABD">
                  <a:alpha val="7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cs typeface="思源黑体 Medium" panose="020B0600000000000000" charset="-122"/>
            </a:endParaRPr>
          </a:p>
        </p:txBody>
      </p:sp>
      <p:sp>
        <p:nvSpPr>
          <p:cNvPr id="21" name="文本框 20"/>
          <p:cNvSpPr txBox="1"/>
          <p:nvPr>
            <p:custDataLst>
              <p:tags r:id="rId7"/>
            </p:custDataLst>
          </p:nvPr>
        </p:nvSpPr>
        <p:spPr>
          <a:xfrm>
            <a:off x="7037705" y="1588770"/>
            <a:ext cx="3230880" cy="583565"/>
          </a:xfrm>
          <a:prstGeom prst="rect">
            <a:avLst/>
          </a:prstGeom>
          <a:noFill/>
        </p:spPr>
        <p:txBody>
          <a:bodyPr wrap="none" rtlCol="0">
            <a:spAutoFit/>
          </a:bodyPr>
          <a:p>
            <a:pPr indent="0" algn="l">
              <a:buNone/>
            </a:pPr>
            <a:r>
              <a:rPr lang="en-US" altLang="zh-CN" sz="3200" dirty="0">
                <a:solidFill>
                  <a:srgbClr val="0070C0"/>
                </a:solidFill>
                <a:latin typeface="思源黑体 Bold" panose="020B0800000000000000" charset="-122"/>
                <a:ea typeface="思源黑体 Bold" panose="020B0800000000000000" charset="-122"/>
                <a:cs typeface="思源黑体 Medium" panose="020B0600000000000000" charset="-122"/>
              </a:rPr>
              <a:t>02  </a:t>
            </a:r>
            <a:r>
              <a:rPr lang="en-US" altLang="zh-CN" sz="3200" dirty="0">
                <a:solidFill>
                  <a:schemeClr val="accent1">
                    <a:lumMod val="50000"/>
                  </a:schemeClr>
                </a:solidFill>
                <a:latin typeface="思源黑体 Bold" panose="020B0800000000000000" charset="-122"/>
                <a:ea typeface="思源黑体 Bold" panose="020B0800000000000000" charset="-122"/>
                <a:cs typeface="思源黑体 Medium" panose="020B0600000000000000" charset="-122"/>
              </a:rPr>
              <a:t>Sample Room</a:t>
            </a:r>
            <a:endParaRPr lang="en-US" altLang="zh-CN" sz="3200" dirty="0">
              <a:solidFill>
                <a:schemeClr val="accent1">
                  <a:lumMod val="50000"/>
                </a:schemeClr>
              </a:solidFill>
              <a:latin typeface="思源黑体 Bold" panose="020B0800000000000000" charset="-122"/>
              <a:ea typeface="思源黑体 Bold" panose="020B0800000000000000" charset="-122"/>
              <a:cs typeface="思源黑体 Medium" panose="020B0600000000000000" charset="-122"/>
            </a:endParaRPr>
          </a:p>
        </p:txBody>
      </p:sp>
      <p:sp>
        <p:nvSpPr>
          <p:cNvPr id="22" name="矩形 21"/>
          <p:cNvSpPr/>
          <p:nvPr>
            <p:custDataLst>
              <p:tags r:id="rId8"/>
            </p:custDataLst>
          </p:nvPr>
        </p:nvSpPr>
        <p:spPr>
          <a:xfrm rot="16200000">
            <a:off x="8694420" y="445770"/>
            <a:ext cx="111760" cy="3765550"/>
          </a:xfrm>
          <a:prstGeom prst="rect">
            <a:avLst/>
          </a:prstGeom>
          <a:gradFill>
            <a:gsLst>
              <a:gs pos="0">
                <a:srgbClr val="010F32"/>
              </a:gs>
              <a:gs pos="100000">
                <a:srgbClr val="337ABD">
                  <a:alpha val="7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cs typeface="思源黑体 Medium" panose="020B0600000000000000" charset="-122"/>
            </a:endParaRPr>
          </a:p>
        </p:txBody>
      </p:sp>
      <p:grpSp>
        <p:nvGrpSpPr>
          <p:cNvPr id="10" name="组合 9"/>
          <p:cNvGrpSpPr/>
          <p:nvPr/>
        </p:nvGrpSpPr>
        <p:grpSpPr>
          <a:xfrm flipH="1" flipV="1">
            <a:off x="10954385" y="195580"/>
            <a:ext cx="886460" cy="909320"/>
            <a:chOff x="7507" y="2468"/>
            <a:chExt cx="1396" cy="1432"/>
          </a:xfrm>
        </p:grpSpPr>
        <p:sp>
          <p:nvSpPr>
            <p:cNvPr id="12" name="矩形 11"/>
            <p:cNvSpPr/>
            <p:nvPr/>
          </p:nvSpPr>
          <p:spPr>
            <a:xfrm>
              <a:off x="7507" y="2856"/>
              <a:ext cx="1044" cy="104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Medium" panose="020B0600000000000000" charset="-122"/>
              </a:endParaRPr>
            </a:p>
          </p:txBody>
        </p:sp>
        <p:sp>
          <p:nvSpPr>
            <p:cNvPr id="9" name="矩形 8"/>
            <p:cNvSpPr/>
            <p:nvPr/>
          </p:nvSpPr>
          <p:spPr>
            <a:xfrm>
              <a:off x="8327" y="2468"/>
              <a:ext cx="576" cy="57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Medium" panose="020B0600000000000000" charset="-122"/>
              </a:endParaRPr>
            </a:p>
          </p:txBody>
        </p:sp>
      </p:grpSp>
    </p:spTree>
  </p:cSld>
  <p:clrMapOvr>
    <a:masterClrMapping/>
  </p:clrMapOvr>
  <p:transition advClick="0" advTm="300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平行四边形 12"/>
          <p:cNvSpPr/>
          <p:nvPr/>
        </p:nvSpPr>
        <p:spPr>
          <a:xfrm>
            <a:off x="511175" y="293688"/>
            <a:ext cx="4565650" cy="439738"/>
          </a:xfrm>
          <a:prstGeom prst="parallelogram">
            <a:avLst>
              <a:gd name="adj" fmla="val 35443"/>
            </a:avLst>
          </a:prstGeom>
          <a:solidFill>
            <a:srgbClr val="0D2F4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mn-lt"/>
              <a:ea typeface="+mn-ea"/>
              <a:cs typeface="+mn-cs"/>
            </a:endParaRPr>
          </a:p>
        </p:txBody>
      </p:sp>
      <p:sp>
        <p:nvSpPr>
          <p:cNvPr id="16" name="TextBox 15"/>
          <p:cNvSpPr txBox="1"/>
          <p:nvPr/>
        </p:nvSpPr>
        <p:spPr>
          <a:xfrm>
            <a:off x="5105400" y="285750"/>
            <a:ext cx="1459230" cy="398780"/>
          </a:xfrm>
          <a:prstGeom prst="rect">
            <a:avLst/>
          </a:prstGeom>
          <a:noFill/>
        </p:spPr>
        <p:txBody>
          <a:bodyPr wrap="square">
            <a:spAutoFit/>
          </a:bodyPr>
          <a:lstStyle/>
          <a:p>
            <a:pPr marR="0" defTabSz="914400">
              <a:buClrTx/>
              <a:buSzTx/>
              <a:buFontTx/>
              <a:buNone/>
              <a:defRPr/>
            </a:pPr>
            <a:endParaRPr kumimoji="0" lang="zh-CN" altLang="en-US"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2" name="TextBox 106"/>
          <p:cNvSpPr txBox="1">
            <a:spLocks noChangeArrowheads="1"/>
          </p:cNvSpPr>
          <p:nvPr/>
        </p:nvSpPr>
        <p:spPr bwMode="auto">
          <a:xfrm>
            <a:off x="511175" y="329565"/>
            <a:ext cx="5528310" cy="368300"/>
          </a:xfrm>
          <a:prstGeom prst="rect">
            <a:avLst/>
          </a:prstGeom>
          <a:noFill/>
          <a:ln w="9525">
            <a:noFill/>
            <a:miter lim="800000"/>
          </a:ln>
        </p:spPr>
        <p:txBody>
          <a:bodyPr wrap="square">
            <a:spAutoFit/>
          </a:bodyPr>
          <a:lstStyle/>
          <a:p>
            <a:pPr>
              <a:defRPr/>
            </a:pPr>
            <a:r>
              <a:rPr lang="en-US" altLang="zh-CN" sz="1600" dirty="0" smtClean="0">
                <a:solidFill>
                  <a:schemeClr val="bg1"/>
                </a:solidFill>
                <a:ea typeface="微软雅黑" panose="020B0503020204020204" pitchFamily="34" charset="-122"/>
              </a:rPr>
              <a:t>        </a:t>
            </a:r>
            <a:r>
              <a:rPr lang="en-US" altLang="zh-CN" dirty="0" smtClean="0">
                <a:solidFill>
                  <a:schemeClr val="bg1"/>
                </a:solidFill>
                <a:ea typeface="微软雅黑" panose="020B0503020204020204" pitchFamily="34" charset="-122"/>
              </a:rPr>
              <a:t>OUR    PRODUCTS </a:t>
            </a:r>
            <a:endParaRPr kumimoji="0" lang="en-US" altLang="zh-CN" sz="300" kern="1200" cap="none" spc="0" normalizeH="0" baseline="0" noProof="0" dirty="0">
              <a:solidFill>
                <a:schemeClr val="bg1"/>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105400" y="334010"/>
            <a:ext cx="1259840" cy="350520"/>
          </a:xfrm>
          <a:prstGeom prst="rect">
            <a:avLst/>
          </a:prstGeom>
          <a:noFill/>
        </p:spPr>
        <p:txBody>
          <a:bodyPr wrap="square" rtlCol="0" anchor="t">
            <a:noAutofit/>
          </a:bodyPr>
          <a:p>
            <a:pPr marR="0" defTabSz="914400">
              <a:buClrTx/>
              <a:buSzTx/>
              <a:buFontTx/>
              <a:buNone/>
              <a:defRPr/>
            </a:pPr>
            <a:r>
              <a:rPr lang="en-US" altLang="zh-CN" sz="2000" noProof="0" dirty="0">
                <a:solidFill>
                  <a:schemeClr val="tx1">
                    <a:lumMod val="75000"/>
                    <a:lumOff val="25000"/>
                  </a:schemeClr>
                </a:solidFill>
                <a:ea typeface="微软雅黑" panose="020B0503020204020204" pitchFamily="34" charset="-122"/>
                <a:sym typeface="+mn-ea"/>
              </a:rPr>
              <a:t>PART </a:t>
            </a:r>
            <a:r>
              <a:rPr lang="en-US" altLang="zh-CN" sz="2000" noProof="0" dirty="0" smtClean="0">
                <a:solidFill>
                  <a:schemeClr val="tx1">
                    <a:lumMod val="75000"/>
                    <a:lumOff val="25000"/>
                  </a:schemeClr>
                </a:solidFill>
                <a:ea typeface="微软雅黑" panose="020B0503020204020204" pitchFamily="34" charset="-122"/>
                <a:sym typeface="+mn-ea"/>
              </a:rPr>
              <a:t>14</a:t>
            </a:r>
            <a:endParaRPr lang="en-US" altLang="zh-CN" sz="2000" noProof="0" dirty="0" smtClean="0">
              <a:solidFill>
                <a:schemeClr val="tx1">
                  <a:lumMod val="75000"/>
                  <a:lumOff val="25000"/>
                </a:schemeClr>
              </a:solidFill>
              <a:ea typeface="微软雅黑" panose="020B0503020204020204" pitchFamily="34" charset="-122"/>
              <a:sym typeface="+mn-ea"/>
            </a:endParaRPr>
          </a:p>
        </p:txBody>
      </p:sp>
      <p:sp>
        <p:nvSpPr>
          <p:cNvPr id="7" name="文本框 6"/>
          <p:cNvSpPr txBox="1"/>
          <p:nvPr/>
        </p:nvSpPr>
        <p:spPr>
          <a:xfrm>
            <a:off x="116205" y="1878965"/>
            <a:ext cx="1687195" cy="494030"/>
          </a:xfrm>
          <a:prstGeom prst="rect">
            <a:avLst/>
          </a:prstGeom>
          <a:noFill/>
        </p:spPr>
        <p:txBody>
          <a:bodyPr wrap="square" rtlCol="0">
            <a:noAutofit/>
          </a:bodyPr>
          <a:p>
            <a:r>
              <a:rPr lang="en-US" altLang="zh-CN" sz="1800" b="1"/>
              <a:t>INJECTION</a:t>
            </a:r>
            <a:endParaRPr lang="en-US" altLang="zh-CN" sz="1800" b="1"/>
          </a:p>
        </p:txBody>
      </p:sp>
      <p:pic>
        <p:nvPicPr>
          <p:cNvPr id="4" name="图片 3"/>
          <p:cNvPicPr>
            <a:picLocks noChangeAspect="1"/>
          </p:cNvPicPr>
          <p:nvPr/>
        </p:nvPicPr>
        <p:blipFill>
          <a:blip r:embed="rId1">
            <a:lum bright="12000"/>
          </a:blip>
          <a:stretch>
            <a:fillRect/>
          </a:stretch>
        </p:blipFill>
        <p:spPr>
          <a:xfrm>
            <a:off x="6979285" y="805815"/>
            <a:ext cx="3288665" cy="1866900"/>
          </a:xfrm>
          <a:prstGeom prst="rect">
            <a:avLst/>
          </a:prstGeom>
        </p:spPr>
      </p:pic>
      <p:pic>
        <p:nvPicPr>
          <p:cNvPr id="5" name="图片 4"/>
          <p:cNvPicPr>
            <a:picLocks noChangeAspect="1"/>
          </p:cNvPicPr>
          <p:nvPr/>
        </p:nvPicPr>
        <p:blipFill>
          <a:blip r:embed="rId2">
            <a:lum bright="12000"/>
          </a:blip>
          <a:srcRect/>
          <a:stretch>
            <a:fillRect/>
          </a:stretch>
        </p:blipFill>
        <p:spPr>
          <a:xfrm>
            <a:off x="3076575" y="733425"/>
            <a:ext cx="3326130" cy="1865630"/>
          </a:xfrm>
          <a:prstGeom prst="rect">
            <a:avLst/>
          </a:prstGeom>
        </p:spPr>
      </p:pic>
      <p:pic>
        <p:nvPicPr>
          <p:cNvPr id="6" name="图片 5"/>
          <p:cNvPicPr>
            <a:picLocks noChangeAspect="1"/>
          </p:cNvPicPr>
          <p:nvPr/>
        </p:nvPicPr>
        <p:blipFill>
          <a:blip r:embed="rId3">
            <a:lum bright="18000"/>
          </a:blip>
          <a:stretch>
            <a:fillRect/>
          </a:stretch>
        </p:blipFill>
        <p:spPr>
          <a:xfrm>
            <a:off x="107315" y="2332355"/>
            <a:ext cx="2345055" cy="1463040"/>
          </a:xfrm>
          <a:prstGeom prst="rect">
            <a:avLst/>
          </a:prstGeom>
        </p:spPr>
      </p:pic>
      <p:pic>
        <p:nvPicPr>
          <p:cNvPr id="8" name="图片 7"/>
          <p:cNvPicPr>
            <a:picLocks noChangeAspect="1"/>
          </p:cNvPicPr>
          <p:nvPr/>
        </p:nvPicPr>
        <p:blipFill>
          <a:blip r:embed="rId4">
            <a:lum bright="12000"/>
          </a:blip>
          <a:srcRect/>
          <a:stretch>
            <a:fillRect/>
          </a:stretch>
        </p:blipFill>
        <p:spPr>
          <a:xfrm>
            <a:off x="102870" y="3877310"/>
            <a:ext cx="2349500" cy="1435100"/>
          </a:xfrm>
          <a:prstGeom prst="rect">
            <a:avLst/>
          </a:prstGeom>
        </p:spPr>
      </p:pic>
      <p:pic>
        <p:nvPicPr>
          <p:cNvPr id="9" name="图片 8"/>
          <p:cNvPicPr>
            <a:picLocks noChangeAspect="1"/>
          </p:cNvPicPr>
          <p:nvPr/>
        </p:nvPicPr>
        <p:blipFill>
          <a:blip r:embed="rId5">
            <a:lum bright="18000"/>
          </a:blip>
          <a:srcRect/>
          <a:stretch>
            <a:fillRect/>
          </a:stretch>
        </p:blipFill>
        <p:spPr>
          <a:xfrm>
            <a:off x="107315" y="5394325"/>
            <a:ext cx="2344420" cy="1419225"/>
          </a:xfrm>
          <a:prstGeom prst="rect">
            <a:avLst/>
          </a:prstGeom>
        </p:spPr>
      </p:pic>
      <p:pic>
        <p:nvPicPr>
          <p:cNvPr id="12" name="图片 11"/>
          <p:cNvPicPr>
            <a:picLocks noChangeAspect="1"/>
          </p:cNvPicPr>
          <p:nvPr/>
        </p:nvPicPr>
        <p:blipFill>
          <a:blip r:embed="rId6">
            <a:lum bright="18000"/>
          </a:blip>
          <a:stretch>
            <a:fillRect/>
          </a:stretch>
        </p:blipFill>
        <p:spPr>
          <a:xfrm>
            <a:off x="7030720" y="2743200"/>
            <a:ext cx="3279140" cy="1929765"/>
          </a:xfrm>
          <a:prstGeom prst="rect">
            <a:avLst/>
          </a:prstGeom>
        </p:spPr>
      </p:pic>
      <p:pic>
        <p:nvPicPr>
          <p:cNvPr id="14" name="图片 13"/>
          <p:cNvPicPr>
            <a:picLocks noChangeAspect="1"/>
          </p:cNvPicPr>
          <p:nvPr/>
        </p:nvPicPr>
        <p:blipFill>
          <a:blip r:embed="rId7">
            <a:lum bright="18000"/>
          </a:blip>
          <a:stretch>
            <a:fillRect/>
          </a:stretch>
        </p:blipFill>
        <p:spPr>
          <a:xfrm>
            <a:off x="6999605" y="4835525"/>
            <a:ext cx="3302000" cy="1936115"/>
          </a:xfrm>
          <a:prstGeom prst="rect">
            <a:avLst/>
          </a:prstGeom>
        </p:spPr>
      </p:pic>
      <p:pic>
        <p:nvPicPr>
          <p:cNvPr id="15" name="图片 14"/>
          <p:cNvPicPr>
            <a:picLocks noChangeAspect="1"/>
          </p:cNvPicPr>
          <p:nvPr/>
        </p:nvPicPr>
        <p:blipFill>
          <a:blip r:embed="rId8">
            <a:lum bright="12000"/>
          </a:blip>
          <a:srcRect/>
          <a:stretch>
            <a:fillRect/>
          </a:stretch>
        </p:blipFill>
        <p:spPr>
          <a:xfrm>
            <a:off x="3058160" y="2643505"/>
            <a:ext cx="3315970" cy="2037080"/>
          </a:xfrm>
          <a:prstGeom prst="rect">
            <a:avLst/>
          </a:prstGeom>
        </p:spPr>
      </p:pic>
      <p:pic>
        <p:nvPicPr>
          <p:cNvPr id="17" name="图片 16"/>
          <p:cNvPicPr>
            <a:picLocks noChangeAspect="1"/>
          </p:cNvPicPr>
          <p:nvPr/>
        </p:nvPicPr>
        <p:blipFill>
          <a:blip r:embed="rId9">
            <a:lum bright="18000"/>
          </a:blip>
          <a:stretch>
            <a:fillRect/>
          </a:stretch>
        </p:blipFill>
        <p:spPr>
          <a:xfrm>
            <a:off x="3089275" y="4681855"/>
            <a:ext cx="3310255" cy="213233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6000"/>
          </a:blip>
          <a:stretch>
            <a:fillRect/>
          </a:stretch>
        </p:blipFill>
        <p:spPr>
          <a:xfrm>
            <a:off x="1034415" y="860425"/>
            <a:ext cx="5742940" cy="2520950"/>
          </a:xfrm>
          <a:prstGeom prst="rect">
            <a:avLst/>
          </a:prstGeom>
        </p:spPr>
      </p:pic>
      <p:sp>
        <p:nvSpPr>
          <p:cNvPr id="5" name="平行四边形 4"/>
          <p:cNvSpPr/>
          <p:nvPr/>
        </p:nvSpPr>
        <p:spPr>
          <a:xfrm>
            <a:off x="433705" y="285750"/>
            <a:ext cx="4262755" cy="528320"/>
          </a:xfrm>
          <a:prstGeom prst="parallelogram">
            <a:avLst>
              <a:gd name="adj" fmla="val 35443"/>
            </a:avLst>
          </a:prstGeom>
          <a:solidFill>
            <a:srgbClr val="0D2F4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zh-CN" sz="2000" dirty="0" smtClean="0"/>
              <a:t>  SHOW  ROOM</a:t>
            </a:r>
            <a:endParaRPr lang="en-US" altLang="zh-CN" sz="2000" dirty="0"/>
          </a:p>
        </p:txBody>
      </p:sp>
      <p:sp>
        <p:nvSpPr>
          <p:cNvPr id="16" name="TextBox 15"/>
          <p:cNvSpPr txBox="1"/>
          <p:nvPr/>
        </p:nvSpPr>
        <p:spPr>
          <a:xfrm>
            <a:off x="4937125" y="322580"/>
            <a:ext cx="1459230" cy="398780"/>
          </a:xfrm>
          <a:prstGeom prst="rect">
            <a:avLst/>
          </a:prstGeom>
          <a:noFill/>
        </p:spPr>
        <p:txBody>
          <a:bodyPr wrap="square">
            <a:spAutoFit/>
          </a:bodyPr>
          <a:p>
            <a:pPr marR="0" defTabSz="914400">
              <a:buClrTx/>
              <a:buSzTx/>
              <a:buFontTx/>
              <a:buNone/>
              <a:defRPr/>
            </a:pPr>
            <a:r>
              <a:rPr kumimoji="0" lang="en-US" altLang="zh-CN"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rPr>
              <a:t>PART </a:t>
            </a:r>
            <a:r>
              <a:rPr kumimoji="0" lang="en-US" altLang="zh-CN" sz="2000" kern="1200" cap="none" spc="0" normalizeH="0" baseline="0" noProof="0" dirty="0" smtClean="0">
                <a:solidFill>
                  <a:schemeClr val="tx1">
                    <a:lumMod val="75000"/>
                    <a:lumOff val="25000"/>
                  </a:schemeClr>
                </a:solidFill>
                <a:latin typeface="微软雅黑" panose="020B0503020204020204" pitchFamily="34" charset="-122"/>
                <a:ea typeface="微软雅黑" panose="020B0503020204020204" pitchFamily="34" charset="-122"/>
                <a:cs typeface="+mn-cs"/>
              </a:rPr>
              <a:t>15</a:t>
            </a:r>
            <a:endParaRPr kumimoji="0" lang="zh-CN" altLang="en-US"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pic>
        <p:nvPicPr>
          <p:cNvPr id="6" name="图片 5" descr="bb11d29c24259414ea7672d9c4abcfc"/>
          <p:cNvPicPr>
            <a:picLocks noChangeAspect="1"/>
          </p:cNvPicPr>
          <p:nvPr/>
        </p:nvPicPr>
        <p:blipFill>
          <a:blip r:embed="rId2">
            <a:lum bright="12000"/>
          </a:blip>
          <a:stretch>
            <a:fillRect/>
          </a:stretch>
        </p:blipFill>
        <p:spPr>
          <a:xfrm>
            <a:off x="1363345" y="3427730"/>
            <a:ext cx="4556125" cy="3418205"/>
          </a:xfrm>
          <a:prstGeom prst="rect">
            <a:avLst/>
          </a:prstGeom>
        </p:spPr>
      </p:pic>
      <p:pic>
        <p:nvPicPr>
          <p:cNvPr id="7" name="图片 6"/>
          <p:cNvPicPr>
            <a:picLocks noChangeAspect="1"/>
          </p:cNvPicPr>
          <p:nvPr/>
        </p:nvPicPr>
        <p:blipFill>
          <a:blip r:embed="rId3">
            <a:lum bright="6000"/>
          </a:blip>
          <a:srcRect/>
          <a:stretch>
            <a:fillRect/>
          </a:stretch>
        </p:blipFill>
        <p:spPr>
          <a:xfrm>
            <a:off x="5997575" y="3427730"/>
            <a:ext cx="4765675" cy="3409950"/>
          </a:xfrm>
          <a:prstGeom prst="rect">
            <a:avLst/>
          </a:prstGeom>
        </p:spPr>
      </p:pic>
      <p:pic>
        <p:nvPicPr>
          <p:cNvPr id="8" name="图片 7"/>
          <p:cNvPicPr>
            <a:picLocks noChangeAspect="1"/>
          </p:cNvPicPr>
          <p:nvPr/>
        </p:nvPicPr>
        <p:blipFill>
          <a:blip r:embed="rId4">
            <a:lum bright="6000"/>
          </a:blip>
          <a:stretch>
            <a:fillRect/>
          </a:stretch>
        </p:blipFill>
        <p:spPr>
          <a:xfrm>
            <a:off x="6853555" y="814070"/>
            <a:ext cx="3909695" cy="25609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色块"/>
          <p:cNvPicPr>
            <a:picLocks noChangeAspect="1"/>
          </p:cNvPicPr>
          <p:nvPr/>
        </p:nvPicPr>
        <p:blipFill>
          <a:blip r:embed="rId1"/>
          <a:stretch>
            <a:fillRect/>
          </a:stretch>
        </p:blipFill>
        <p:spPr>
          <a:xfrm>
            <a:off x="90170" y="638810"/>
            <a:ext cx="12029440" cy="5546090"/>
          </a:xfrm>
          <a:prstGeom prst="rect">
            <a:avLst/>
          </a:prstGeom>
          <a:noFill/>
          <a:ln w="9525">
            <a:noFill/>
          </a:ln>
        </p:spPr>
      </p:pic>
      <p:sp>
        <p:nvSpPr>
          <p:cNvPr id="21" name="Freeform 5"/>
          <p:cNvSpPr>
            <a:spLocks noEditPoints="1" noChangeArrowheads="1"/>
          </p:cNvSpPr>
          <p:nvPr/>
        </p:nvSpPr>
        <p:spPr bwMode="auto">
          <a:xfrm>
            <a:off x="69215" y="5201920"/>
            <a:ext cx="12051030" cy="1656080"/>
          </a:xfrm>
          <a:custGeom>
            <a:avLst/>
            <a:gdLst>
              <a:gd name="T0" fmla="*/ 7933 w 8000"/>
              <a:gd name="T1" fmla="*/ 1418 h 1542"/>
              <a:gd name="T2" fmla="*/ 7832 w 8000"/>
              <a:gd name="T3" fmla="*/ 1315 h 1542"/>
              <a:gd name="T4" fmla="*/ 7738 w 8000"/>
              <a:gd name="T5" fmla="*/ 1352 h 1542"/>
              <a:gd name="T6" fmla="*/ 7673 w 8000"/>
              <a:gd name="T7" fmla="*/ 1336 h 1542"/>
              <a:gd name="T8" fmla="*/ 7538 w 8000"/>
              <a:gd name="T9" fmla="*/ 1313 h 1542"/>
              <a:gd name="T10" fmla="*/ 7430 w 8000"/>
              <a:gd name="T11" fmla="*/ 1287 h 1542"/>
              <a:gd name="T12" fmla="*/ 7292 w 8000"/>
              <a:gd name="T13" fmla="*/ 1358 h 1542"/>
              <a:gd name="T14" fmla="*/ 7170 w 8000"/>
              <a:gd name="T15" fmla="*/ 1352 h 1542"/>
              <a:gd name="T16" fmla="*/ 6993 w 8000"/>
              <a:gd name="T17" fmla="*/ 1400 h 1542"/>
              <a:gd name="T18" fmla="*/ 6886 w 8000"/>
              <a:gd name="T19" fmla="*/ 1357 h 1542"/>
              <a:gd name="T20" fmla="*/ 6766 w 8000"/>
              <a:gd name="T21" fmla="*/ 1380 h 1542"/>
              <a:gd name="T22" fmla="*/ 6640 w 8000"/>
              <a:gd name="T23" fmla="*/ 1194 h 1542"/>
              <a:gd name="T24" fmla="*/ 6505 w 8000"/>
              <a:gd name="T25" fmla="*/ 1157 h 1542"/>
              <a:gd name="T26" fmla="*/ 6381 w 8000"/>
              <a:gd name="T27" fmla="*/ 1311 h 1542"/>
              <a:gd name="T28" fmla="*/ 6242 w 8000"/>
              <a:gd name="T29" fmla="*/ 1181 h 1542"/>
              <a:gd name="T30" fmla="*/ 5688 w 8000"/>
              <a:gd name="T31" fmla="*/ 818 h 1542"/>
              <a:gd name="T32" fmla="*/ 5396 w 8000"/>
              <a:gd name="T33" fmla="*/ 674 h 1542"/>
              <a:gd name="T34" fmla="*/ 5346 w 8000"/>
              <a:gd name="T35" fmla="*/ 615 h 1542"/>
              <a:gd name="T36" fmla="*/ 5292 w 8000"/>
              <a:gd name="T37" fmla="*/ 1274 h 1542"/>
              <a:gd name="T38" fmla="*/ 5007 w 8000"/>
              <a:gd name="T39" fmla="*/ 1089 h 1542"/>
              <a:gd name="T40" fmla="*/ 4819 w 8000"/>
              <a:gd name="T41" fmla="*/ 685 h 1542"/>
              <a:gd name="T42" fmla="*/ 4540 w 8000"/>
              <a:gd name="T43" fmla="*/ 1250 h 1542"/>
              <a:gd name="T44" fmla="*/ 4474 w 8000"/>
              <a:gd name="T45" fmla="*/ 1255 h 1542"/>
              <a:gd name="T46" fmla="*/ 4398 w 8000"/>
              <a:gd name="T47" fmla="*/ 1265 h 1542"/>
              <a:gd name="T48" fmla="*/ 4286 w 8000"/>
              <a:gd name="T49" fmla="*/ 1131 h 1542"/>
              <a:gd name="T50" fmla="*/ 4046 w 8000"/>
              <a:gd name="T51" fmla="*/ 1117 h 1542"/>
              <a:gd name="T52" fmla="*/ 3923 w 8000"/>
              <a:gd name="T53" fmla="*/ 975 h 1542"/>
              <a:gd name="T54" fmla="*/ 3742 w 8000"/>
              <a:gd name="T55" fmla="*/ 1095 h 1542"/>
              <a:gd name="T56" fmla="*/ 3585 w 8000"/>
              <a:gd name="T57" fmla="*/ 1415 h 1542"/>
              <a:gd name="T58" fmla="*/ 3463 w 8000"/>
              <a:gd name="T59" fmla="*/ 1255 h 1542"/>
              <a:gd name="T60" fmla="*/ 3390 w 8000"/>
              <a:gd name="T61" fmla="*/ 372 h 1542"/>
              <a:gd name="T62" fmla="*/ 3367 w 8000"/>
              <a:gd name="T63" fmla="*/ 187 h 1542"/>
              <a:gd name="T64" fmla="*/ 3329 w 8000"/>
              <a:gd name="T65" fmla="*/ 695 h 1542"/>
              <a:gd name="T66" fmla="*/ 2997 w 8000"/>
              <a:gd name="T67" fmla="*/ 1479 h 1542"/>
              <a:gd name="T68" fmla="*/ 2797 w 8000"/>
              <a:gd name="T69" fmla="*/ 1119 h 1542"/>
              <a:gd name="T70" fmla="*/ 2628 w 8000"/>
              <a:gd name="T71" fmla="*/ 1372 h 1542"/>
              <a:gd name="T72" fmla="*/ 2470 w 8000"/>
              <a:gd name="T73" fmla="*/ 1378 h 1542"/>
              <a:gd name="T74" fmla="*/ 2310 w 8000"/>
              <a:gd name="T75" fmla="*/ 1440 h 1542"/>
              <a:gd name="T76" fmla="*/ 2152 w 8000"/>
              <a:gd name="T77" fmla="*/ 1391 h 1542"/>
              <a:gd name="T78" fmla="*/ 2055 w 8000"/>
              <a:gd name="T79" fmla="*/ 1463 h 1542"/>
              <a:gd name="T80" fmla="*/ 1975 w 8000"/>
              <a:gd name="T81" fmla="*/ 1479 h 1542"/>
              <a:gd name="T82" fmla="*/ 1805 w 8000"/>
              <a:gd name="T83" fmla="*/ 1456 h 1542"/>
              <a:gd name="T84" fmla="*/ 1673 w 8000"/>
              <a:gd name="T85" fmla="*/ 1469 h 1542"/>
              <a:gd name="T86" fmla="*/ 1531 w 8000"/>
              <a:gd name="T87" fmla="*/ 1408 h 1542"/>
              <a:gd name="T88" fmla="*/ 1443 w 8000"/>
              <a:gd name="T89" fmla="*/ 1265 h 1542"/>
              <a:gd name="T90" fmla="*/ 1253 w 8000"/>
              <a:gd name="T91" fmla="*/ 1421 h 1542"/>
              <a:gd name="T92" fmla="*/ 1155 w 8000"/>
              <a:gd name="T93" fmla="*/ 1401 h 1542"/>
              <a:gd name="T94" fmla="*/ 1051 w 8000"/>
              <a:gd name="T95" fmla="*/ 1389 h 1542"/>
              <a:gd name="T96" fmla="*/ 969 w 8000"/>
              <a:gd name="T97" fmla="*/ 1224 h 1542"/>
              <a:gd name="T98" fmla="*/ 843 w 8000"/>
              <a:gd name="T99" fmla="*/ 1375 h 1542"/>
              <a:gd name="T100" fmla="*/ 664 w 8000"/>
              <a:gd name="T101" fmla="*/ 1427 h 1542"/>
              <a:gd name="T102" fmla="*/ 515 w 8000"/>
              <a:gd name="T103" fmla="*/ 1241 h 1542"/>
              <a:gd name="T104" fmla="*/ 320 w 8000"/>
              <a:gd name="T105" fmla="*/ 1245 h 1542"/>
              <a:gd name="T106" fmla="*/ 218 w 8000"/>
              <a:gd name="T107" fmla="*/ 1342 h 1542"/>
              <a:gd name="T108" fmla="*/ 56 w 8000"/>
              <a:gd name="T109" fmla="*/ 1357 h 1542"/>
              <a:gd name="T110" fmla="*/ 3369 w 8000"/>
              <a:gd name="T111" fmla="*/ 1408 h 1542"/>
              <a:gd name="T112" fmla="*/ 3356 w 8000"/>
              <a:gd name="T113" fmla="*/ 1141 h 1542"/>
              <a:gd name="T114" fmla="*/ 3356 w 8000"/>
              <a:gd name="T115" fmla="*/ 872 h 1542"/>
              <a:gd name="T116" fmla="*/ 3356 w 8000"/>
              <a:gd name="T117" fmla="*/ 756 h 15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000" h="1542">
                <a:moveTo>
                  <a:pt x="7978" y="1472"/>
                </a:moveTo>
                <a:cubicBezTo>
                  <a:pt x="7978" y="1462"/>
                  <a:pt x="7978" y="1462"/>
                  <a:pt x="7978" y="1462"/>
                </a:cubicBezTo>
                <a:cubicBezTo>
                  <a:pt x="7966" y="1462"/>
                  <a:pt x="7966" y="1462"/>
                  <a:pt x="7966" y="1462"/>
                </a:cubicBezTo>
                <a:cubicBezTo>
                  <a:pt x="7966" y="1436"/>
                  <a:pt x="7966" y="1436"/>
                  <a:pt x="7966" y="1436"/>
                </a:cubicBezTo>
                <a:cubicBezTo>
                  <a:pt x="7955" y="1436"/>
                  <a:pt x="7955" y="1436"/>
                  <a:pt x="7955" y="1436"/>
                </a:cubicBezTo>
                <a:cubicBezTo>
                  <a:pt x="7955" y="1420"/>
                  <a:pt x="7955" y="1420"/>
                  <a:pt x="7955" y="1420"/>
                </a:cubicBezTo>
                <a:cubicBezTo>
                  <a:pt x="7941" y="1420"/>
                  <a:pt x="7941" y="1420"/>
                  <a:pt x="7941" y="1420"/>
                </a:cubicBezTo>
                <a:cubicBezTo>
                  <a:pt x="7941" y="1428"/>
                  <a:pt x="7941" y="1428"/>
                  <a:pt x="7941" y="1428"/>
                </a:cubicBezTo>
                <a:cubicBezTo>
                  <a:pt x="7933" y="1428"/>
                  <a:pt x="7933" y="1428"/>
                  <a:pt x="7933" y="1428"/>
                </a:cubicBezTo>
                <a:cubicBezTo>
                  <a:pt x="7933" y="1418"/>
                  <a:pt x="7933" y="1418"/>
                  <a:pt x="7933" y="1418"/>
                </a:cubicBezTo>
                <a:cubicBezTo>
                  <a:pt x="7916" y="1418"/>
                  <a:pt x="7916" y="1418"/>
                  <a:pt x="7916" y="1418"/>
                </a:cubicBezTo>
                <a:cubicBezTo>
                  <a:pt x="7916" y="1433"/>
                  <a:pt x="7916" y="1433"/>
                  <a:pt x="7916" y="1433"/>
                </a:cubicBezTo>
                <a:cubicBezTo>
                  <a:pt x="7895" y="1433"/>
                  <a:pt x="7895" y="1433"/>
                  <a:pt x="7895" y="1433"/>
                </a:cubicBezTo>
                <a:cubicBezTo>
                  <a:pt x="7895" y="1335"/>
                  <a:pt x="7895" y="1335"/>
                  <a:pt x="7895" y="1335"/>
                </a:cubicBezTo>
                <a:cubicBezTo>
                  <a:pt x="7879" y="1335"/>
                  <a:pt x="7879" y="1335"/>
                  <a:pt x="7879" y="1335"/>
                </a:cubicBezTo>
                <a:cubicBezTo>
                  <a:pt x="7855" y="1316"/>
                  <a:pt x="7855" y="1316"/>
                  <a:pt x="7855" y="1316"/>
                </a:cubicBezTo>
                <a:cubicBezTo>
                  <a:pt x="7855" y="1300"/>
                  <a:pt x="7855" y="1300"/>
                  <a:pt x="7855" y="1300"/>
                </a:cubicBezTo>
                <a:cubicBezTo>
                  <a:pt x="7843" y="1300"/>
                  <a:pt x="7843" y="1300"/>
                  <a:pt x="7843" y="1300"/>
                </a:cubicBezTo>
                <a:cubicBezTo>
                  <a:pt x="7843" y="1315"/>
                  <a:pt x="7843" y="1315"/>
                  <a:pt x="7843" y="1315"/>
                </a:cubicBezTo>
                <a:cubicBezTo>
                  <a:pt x="7832" y="1315"/>
                  <a:pt x="7832" y="1315"/>
                  <a:pt x="7832" y="1315"/>
                </a:cubicBezTo>
                <a:cubicBezTo>
                  <a:pt x="7832" y="1300"/>
                  <a:pt x="7832" y="1300"/>
                  <a:pt x="7832" y="1300"/>
                </a:cubicBezTo>
                <a:cubicBezTo>
                  <a:pt x="7821" y="1300"/>
                  <a:pt x="7821" y="1300"/>
                  <a:pt x="7821" y="1300"/>
                </a:cubicBezTo>
                <a:cubicBezTo>
                  <a:pt x="7821" y="1315"/>
                  <a:pt x="7821" y="1315"/>
                  <a:pt x="7821" y="1315"/>
                </a:cubicBezTo>
                <a:cubicBezTo>
                  <a:pt x="7806" y="1335"/>
                  <a:pt x="7806" y="1335"/>
                  <a:pt x="7806" y="1335"/>
                </a:cubicBezTo>
                <a:cubicBezTo>
                  <a:pt x="7789" y="1335"/>
                  <a:pt x="7789" y="1335"/>
                  <a:pt x="7789" y="1335"/>
                </a:cubicBezTo>
                <a:cubicBezTo>
                  <a:pt x="7789" y="1436"/>
                  <a:pt x="7789" y="1436"/>
                  <a:pt x="7789" y="1436"/>
                </a:cubicBezTo>
                <a:cubicBezTo>
                  <a:pt x="7749" y="1436"/>
                  <a:pt x="7749" y="1436"/>
                  <a:pt x="7749" y="1436"/>
                </a:cubicBezTo>
                <a:cubicBezTo>
                  <a:pt x="7749" y="1345"/>
                  <a:pt x="7749" y="1345"/>
                  <a:pt x="7749" y="1345"/>
                </a:cubicBezTo>
                <a:cubicBezTo>
                  <a:pt x="7738" y="1345"/>
                  <a:pt x="7738" y="1345"/>
                  <a:pt x="7738" y="1345"/>
                </a:cubicBezTo>
                <a:cubicBezTo>
                  <a:pt x="7738" y="1352"/>
                  <a:pt x="7738" y="1352"/>
                  <a:pt x="7738" y="1352"/>
                </a:cubicBezTo>
                <a:cubicBezTo>
                  <a:pt x="7724" y="1352"/>
                  <a:pt x="7724" y="1352"/>
                  <a:pt x="7724" y="1352"/>
                </a:cubicBezTo>
                <a:cubicBezTo>
                  <a:pt x="7724" y="1337"/>
                  <a:pt x="7724" y="1337"/>
                  <a:pt x="7724" y="1337"/>
                </a:cubicBezTo>
                <a:cubicBezTo>
                  <a:pt x="7713" y="1337"/>
                  <a:pt x="7713" y="1337"/>
                  <a:pt x="7713" y="1337"/>
                </a:cubicBezTo>
                <a:cubicBezTo>
                  <a:pt x="7713" y="1321"/>
                  <a:pt x="7713" y="1321"/>
                  <a:pt x="7713" y="1321"/>
                </a:cubicBezTo>
                <a:cubicBezTo>
                  <a:pt x="7697" y="1321"/>
                  <a:pt x="7697" y="1321"/>
                  <a:pt x="7697" y="1321"/>
                </a:cubicBezTo>
                <a:cubicBezTo>
                  <a:pt x="7697" y="1336"/>
                  <a:pt x="7697" y="1336"/>
                  <a:pt x="7697" y="1336"/>
                </a:cubicBezTo>
                <a:cubicBezTo>
                  <a:pt x="7687" y="1336"/>
                  <a:pt x="7687" y="1336"/>
                  <a:pt x="7687" y="1336"/>
                </a:cubicBezTo>
                <a:cubicBezTo>
                  <a:pt x="7687" y="1324"/>
                  <a:pt x="7687" y="1324"/>
                  <a:pt x="7687" y="1324"/>
                </a:cubicBezTo>
                <a:cubicBezTo>
                  <a:pt x="7673" y="1324"/>
                  <a:pt x="7673" y="1324"/>
                  <a:pt x="7673" y="1324"/>
                </a:cubicBezTo>
                <a:cubicBezTo>
                  <a:pt x="7673" y="1336"/>
                  <a:pt x="7673" y="1336"/>
                  <a:pt x="7673" y="1336"/>
                </a:cubicBezTo>
                <a:cubicBezTo>
                  <a:pt x="7659" y="1336"/>
                  <a:pt x="7659" y="1336"/>
                  <a:pt x="7659" y="1336"/>
                </a:cubicBezTo>
                <a:cubicBezTo>
                  <a:pt x="7659" y="1326"/>
                  <a:pt x="7659" y="1326"/>
                  <a:pt x="7659" y="1326"/>
                </a:cubicBezTo>
                <a:cubicBezTo>
                  <a:pt x="7645" y="1326"/>
                  <a:pt x="7645" y="1326"/>
                  <a:pt x="7645" y="1326"/>
                </a:cubicBezTo>
                <a:cubicBezTo>
                  <a:pt x="7645" y="1356"/>
                  <a:pt x="7645" y="1356"/>
                  <a:pt x="7645" y="1356"/>
                </a:cubicBezTo>
                <a:cubicBezTo>
                  <a:pt x="7616" y="1356"/>
                  <a:pt x="7616" y="1356"/>
                  <a:pt x="7616" y="1356"/>
                </a:cubicBezTo>
                <a:cubicBezTo>
                  <a:pt x="7616" y="1439"/>
                  <a:pt x="7616" y="1439"/>
                  <a:pt x="7616" y="1439"/>
                </a:cubicBezTo>
                <a:cubicBezTo>
                  <a:pt x="7581" y="1439"/>
                  <a:pt x="7581" y="1439"/>
                  <a:pt x="7581" y="1439"/>
                </a:cubicBezTo>
                <a:cubicBezTo>
                  <a:pt x="7581" y="1337"/>
                  <a:pt x="7581" y="1337"/>
                  <a:pt x="7581" y="1337"/>
                </a:cubicBezTo>
                <a:cubicBezTo>
                  <a:pt x="7557" y="1337"/>
                  <a:pt x="7557" y="1337"/>
                  <a:pt x="7557" y="1337"/>
                </a:cubicBezTo>
                <a:cubicBezTo>
                  <a:pt x="7538" y="1313"/>
                  <a:pt x="7538" y="1313"/>
                  <a:pt x="7538" y="1313"/>
                </a:cubicBezTo>
                <a:cubicBezTo>
                  <a:pt x="7497" y="1313"/>
                  <a:pt x="7497" y="1313"/>
                  <a:pt x="7497" y="1313"/>
                </a:cubicBezTo>
                <a:cubicBezTo>
                  <a:pt x="7497" y="1416"/>
                  <a:pt x="7497" y="1416"/>
                  <a:pt x="7497" y="1416"/>
                </a:cubicBezTo>
                <a:cubicBezTo>
                  <a:pt x="7483" y="1416"/>
                  <a:pt x="7483" y="1416"/>
                  <a:pt x="7483" y="1416"/>
                </a:cubicBezTo>
                <a:cubicBezTo>
                  <a:pt x="7483" y="1314"/>
                  <a:pt x="7483" y="1314"/>
                  <a:pt x="7483" y="1314"/>
                </a:cubicBezTo>
                <a:cubicBezTo>
                  <a:pt x="7465" y="1285"/>
                  <a:pt x="7465" y="1285"/>
                  <a:pt x="7465" y="1285"/>
                </a:cubicBezTo>
                <a:cubicBezTo>
                  <a:pt x="7452" y="1285"/>
                  <a:pt x="7452" y="1285"/>
                  <a:pt x="7452" y="1285"/>
                </a:cubicBezTo>
                <a:cubicBezTo>
                  <a:pt x="7452" y="1291"/>
                  <a:pt x="7452" y="1291"/>
                  <a:pt x="7452" y="1291"/>
                </a:cubicBezTo>
                <a:cubicBezTo>
                  <a:pt x="7441" y="1291"/>
                  <a:pt x="7441" y="1291"/>
                  <a:pt x="7441" y="1291"/>
                </a:cubicBezTo>
                <a:cubicBezTo>
                  <a:pt x="7441" y="1287"/>
                  <a:pt x="7441" y="1287"/>
                  <a:pt x="7441" y="1287"/>
                </a:cubicBezTo>
                <a:cubicBezTo>
                  <a:pt x="7430" y="1287"/>
                  <a:pt x="7430" y="1287"/>
                  <a:pt x="7430" y="1287"/>
                </a:cubicBezTo>
                <a:cubicBezTo>
                  <a:pt x="7430" y="1301"/>
                  <a:pt x="7430" y="1301"/>
                  <a:pt x="7430" y="1301"/>
                </a:cubicBezTo>
                <a:cubicBezTo>
                  <a:pt x="7383" y="1301"/>
                  <a:pt x="7383" y="1301"/>
                  <a:pt x="7383" y="1301"/>
                </a:cubicBezTo>
                <a:cubicBezTo>
                  <a:pt x="7383" y="1286"/>
                  <a:pt x="7383" y="1286"/>
                  <a:pt x="7383" y="1286"/>
                </a:cubicBezTo>
                <a:cubicBezTo>
                  <a:pt x="7370" y="1261"/>
                  <a:pt x="7370" y="1261"/>
                  <a:pt x="7370" y="1261"/>
                </a:cubicBezTo>
                <a:cubicBezTo>
                  <a:pt x="7326" y="1261"/>
                  <a:pt x="7326" y="1261"/>
                  <a:pt x="7326" y="1261"/>
                </a:cubicBezTo>
                <a:cubicBezTo>
                  <a:pt x="7326" y="1286"/>
                  <a:pt x="7326" y="1286"/>
                  <a:pt x="7326" y="1286"/>
                </a:cubicBezTo>
                <a:cubicBezTo>
                  <a:pt x="7297" y="1286"/>
                  <a:pt x="7297" y="1286"/>
                  <a:pt x="7297" y="1286"/>
                </a:cubicBezTo>
                <a:cubicBezTo>
                  <a:pt x="7297" y="1303"/>
                  <a:pt x="7297" y="1303"/>
                  <a:pt x="7297" y="1303"/>
                </a:cubicBezTo>
                <a:cubicBezTo>
                  <a:pt x="7292" y="1303"/>
                  <a:pt x="7292" y="1303"/>
                  <a:pt x="7292" y="1303"/>
                </a:cubicBezTo>
                <a:cubicBezTo>
                  <a:pt x="7292" y="1358"/>
                  <a:pt x="7292" y="1358"/>
                  <a:pt x="7292" y="1358"/>
                </a:cubicBezTo>
                <a:cubicBezTo>
                  <a:pt x="7281" y="1358"/>
                  <a:pt x="7281" y="1358"/>
                  <a:pt x="7281" y="1358"/>
                </a:cubicBezTo>
                <a:cubicBezTo>
                  <a:pt x="7281" y="1302"/>
                  <a:pt x="7281" y="1302"/>
                  <a:pt x="7281" y="1302"/>
                </a:cubicBezTo>
                <a:cubicBezTo>
                  <a:pt x="7273" y="1302"/>
                  <a:pt x="7273" y="1302"/>
                  <a:pt x="7273" y="1302"/>
                </a:cubicBezTo>
                <a:cubicBezTo>
                  <a:pt x="7273" y="1279"/>
                  <a:pt x="7273" y="1279"/>
                  <a:pt x="7273" y="1279"/>
                </a:cubicBezTo>
                <a:cubicBezTo>
                  <a:pt x="7210" y="1279"/>
                  <a:pt x="7210" y="1279"/>
                  <a:pt x="7210" y="1279"/>
                </a:cubicBezTo>
                <a:cubicBezTo>
                  <a:pt x="7210" y="1303"/>
                  <a:pt x="7210" y="1303"/>
                  <a:pt x="7210" y="1303"/>
                </a:cubicBezTo>
                <a:cubicBezTo>
                  <a:pt x="7179" y="1303"/>
                  <a:pt x="7179" y="1303"/>
                  <a:pt x="7179" y="1303"/>
                </a:cubicBezTo>
                <a:cubicBezTo>
                  <a:pt x="7179" y="1323"/>
                  <a:pt x="7179" y="1323"/>
                  <a:pt x="7179" y="1323"/>
                </a:cubicBezTo>
                <a:cubicBezTo>
                  <a:pt x="7170" y="1323"/>
                  <a:pt x="7170" y="1323"/>
                  <a:pt x="7170" y="1323"/>
                </a:cubicBezTo>
                <a:cubicBezTo>
                  <a:pt x="7170" y="1352"/>
                  <a:pt x="7170" y="1352"/>
                  <a:pt x="7170" y="1352"/>
                </a:cubicBezTo>
                <a:cubicBezTo>
                  <a:pt x="7090" y="1352"/>
                  <a:pt x="7090" y="1352"/>
                  <a:pt x="7090" y="1352"/>
                </a:cubicBezTo>
                <a:cubicBezTo>
                  <a:pt x="7090" y="1362"/>
                  <a:pt x="7090" y="1362"/>
                  <a:pt x="7090" y="1362"/>
                </a:cubicBezTo>
                <a:cubicBezTo>
                  <a:pt x="7069" y="1362"/>
                  <a:pt x="7069" y="1362"/>
                  <a:pt x="7069" y="1362"/>
                </a:cubicBezTo>
                <a:cubicBezTo>
                  <a:pt x="7069" y="1308"/>
                  <a:pt x="7069" y="1308"/>
                  <a:pt x="7069" y="1308"/>
                </a:cubicBezTo>
                <a:cubicBezTo>
                  <a:pt x="7036" y="1308"/>
                  <a:pt x="7036" y="1308"/>
                  <a:pt x="7036" y="1308"/>
                </a:cubicBezTo>
                <a:cubicBezTo>
                  <a:pt x="7036" y="1291"/>
                  <a:pt x="7036" y="1291"/>
                  <a:pt x="7036" y="1291"/>
                </a:cubicBezTo>
                <a:cubicBezTo>
                  <a:pt x="7010" y="1291"/>
                  <a:pt x="7010" y="1291"/>
                  <a:pt x="7010" y="1291"/>
                </a:cubicBezTo>
                <a:cubicBezTo>
                  <a:pt x="7010" y="1305"/>
                  <a:pt x="7010" y="1305"/>
                  <a:pt x="7010" y="1305"/>
                </a:cubicBezTo>
                <a:cubicBezTo>
                  <a:pt x="6993" y="1305"/>
                  <a:pt x="6993" y="1305"/>
                  <a:pt x="6993" y="1305"/>
                </a:cubicBezTo>
                <a:cubicBezTo>
                  <a:pt x="6993" y="1400"/>
                  <a:pt x="6993" y="1400"/>
                  <a:pt x="6993" y="1400"/>
                </a:cubicBezTo>
                <a:cubicBezTo>
                  <a:pt x="6972" y="1400"/>
                  <a:pt x="6972" y="1400"/>
                  <a:pt x="6972" y="1400"/>
                </a:cubicBezTo>
                <a:cubicBezTo>
                  <a:pt x="6972" y="1391"/>
                  <a:pt x="6972" y="1391"/>
                  <a:pt x="6972" y="1391"/>
                </a:cubicBezTo>
                <a:cubicBezTo>
                  <a:pt x="6952" y="1391"/>
                  <a:pt x="6952" y="1391"/>
                  <a:pt x="6952" y="1391"/>
                </a:cubicBezTo>
                <a:cubicBezTo>
                  <a:pt x="6952" y="1405"/>
                  <a:pt x="6952" y="1405"/>
                  <a:pt x="6952" y="1405"/>
                </a:cubicBezTo>
                <a:cubicBezTo>
                  <a:pt x="6936" y="1405"/>
                  <a:pt x="6936" y="1405"/>
                  <a:pt x="6936" y="1405"/>
                </a:cubicBezTo>
                <a:cubicBezTo>
                  <a:pt x="6936" y="1375"/>
                  <a:pt x="6936" y="1375"/>
                  <a:pt x="6936" y="1375"/>
                </a:cubicBezTo>
                <a:cubicBezTo>
                  <a:pt x="6922" y="1375"/>
                  <a:pt x="6922" y="1375"/>
                  <a:pt x="6922" y="1375"/>
                </a:cubicBezTo>
                <a:cubicBezTo>
                  <a:pt x="6922" y="1357"/>
                  <a:pt x="6922" y="1357"/>
                  <a:pt x="6922" y="1357"/>
                </a:cubicBezTo>
                <a:cubicBezTo>
                  <a:pt x="6906" y="1357"/>
                  <a:pt x="6906" y="1357"/>
                  <a:pt x="6906" y="1357"/>
                </a:cubicBezTo>
                <a:cubicBezTo>
                  <a:pt x="6886" y="1357"/>
                  <a:pt x="6886" y="1357"/>
                  <a:pt x="6886" y="1357"/>
                </a:cubicBezTo>
                <a:cubicBezTo>
                  <a:pt x="6886" y="1348"/>
                  <a:pt x="6886" y="1348"/>
                  <a:pt x="6886" y="1348"/>
                </a:cubicBezTo>
                <a:cubicBezTo>
                  <a:pt x="6852" y="1348"/>
                  <a:pt x="6852" y="1348"/>
                  <a:pt x="6852" y="1348"/>
                </a:cubicBezTo>
                <a:cubicBezTo>
                  <a:pt x="6852" y="1334"/>
                  <a:pt x="6852" y="1334"/>
                  <a:pt x="6852" y="1334"/>
                </a:cubicBezTo>
                <a:cubicBezTo>
                  <a:pt x="6839" y="1334"/>
                  <a:pt x="6839" y="1334"/>
                  <a:pt x="6839" y="1334"/>
                </a:cubicBezTo>
                <a:cubicBezTo>
                  <a:pt x="6839" y="1344"/>
                  <a:pt x="6839" y="1344"/>
                  <a:pt x="6839" y="1344"/>
                </a:cubicBezTo>
                <a:cubicBezTo>
                  <a:pt x="6786" y="1344"/>
                  <a:pt x="6786" y="1344"/>
                  <a:pt x="6786" y="1344"/>
                </a:cubicBezTo>
                <a:cubicBezTo>
                  <a:pt x="6786" y="1355"/>
                  <a:pt x="6786" y="1355"/>
                  <a:pt x="6786" y="1355"/>
                </a:cubicBezTo>
                <a:cubicBezTo>
                  <a:pt x="6776" y="1355"/>
                  <a:pt x="6776" y="1355"/>
                  <a:pt x="6776" y="1355"/>
                </a:cubicBezTo>
                <a:cubicBezTo>
                  <a:pt x="6776" y="1370"/>
                  <a:pt x="6776" y="1370"/>
                  <a:pt x="6776" y="1370"/>
                </a:cubicBezTo>
                <a:cubicBezTo>
                  <a:pt x="6766" y="1380"/>
                  <a:pt x="6766" y="1380"/>
                  <a:pt x="6766" y="1380"/>
                </a:cubicBezTo>
                <a:cubicBezTo>
                  <a:pt x="6766" y="1411"/>
                  <a:pt x="6766" y="1411"/>
                  <a:pt x="6766" y="1411"/>
                </a:cubicBezTo>
                <a:cubicBezTo>
                  <a:pt x="6755" y="1411"/>
                  <a:pt x="6755" y="1411"/>
                  <a:pt x="6755" y="1411"/>
                </a:cubicBezTo>
                <a:cubicBezTo>
                  <a:pt x="6755" y="1381"/>
                  <a:pt x="6755" y="1381"/>
                  <a:pt x="6755" y="1381"/>
                </a:cubicBezTo>
                <a:cubicBezTo>
                  <a:pt x="6744" y="1367"/>
                  <a:pt x="6744" y="1367"/>
                  <a:pt x="6744" y="1367"/>
                </a:cubicBezTo>
                <a:cubicBezTo>
                  <a:pt x="6744" y="1291"/>
                  <a:pt x="6744" y="1291"/>
                  <a:pt x="6744" y="1291"/>
                </a:cubicBezTo>
                <a:cubicBezTo>
                  <a:pt x="6727" y="1291"/>
                  <a:pt x="6727" y="1291"/>
                  <a:pt x="6727" y="1291"/>
                </a:cubicBezTo>
                <a:cubicBezTo>
                  <a:pt x="6727" y="1217"/>
                  <a:pt x="6727" y="1217"/>
                  <a:pt x="6727" y="1217"/>
                </a:cubicBezTo>
                <a:cubicBezTo>
                  <a:pt x="6670" y="1217"/>
                  <a:pt x="6670" y="1217"/>
                  <a:pt x="6670" y="1217"/>
                </a:cubicBezTo>
                <a:cubicBezTo>
                  <a:pt x="6670" y="1194"/>
                  <a:pt x="6670" y="1194"/>
                  <a:pt x="6670" y="1194"/>
                </a:cubicBezTo>
                <a:cubicBezTo>
                  <a:pt x="6640" y="1194"/>
                  <a:pt x="6640" y="1194"/>
                  <a:pt x="6640" y="1194"/>
                </a:cubicBezTo>
                <a:cubicBezTo>
                  <a:pt x="6640" y="1246"/>
                  <a:pt x="6640" y="1246"/>
                  <a:pt x="6640" y="1246"/>
                </a:cubicBezTo>
                <a:cubicBezTo>
                  <a:pt x="6625" y="1246"/>
                  <a:pt x="6625" y="1246"/>
                  <a:pt x="6625" y="1246"/>
                </a:cubicBezTo>
                <a:cubicBezTo>
                  <a:pt x="6625" y="1229"/>
                  <a:pt x="6625" y="1229"/>
                  <a:pt x="6625" y="1229"/>
                </a:cubicBezTo>
                <a:cubicBezTo>
                  <a:pt x="6625" y="1229"/>
                  <a:pt x="6614" y="1229"/>
                  <a:pt x="6609" y="1229"/>
                </a:cubicBezTo>
                <a:cubicBezTo>
                  <a:pt x="6604" y="1229"/>
                  <a:pt x="6604" y="1246"/>
                  <a:pt x="6604" y="1246"/>
                </a:cubicBezTo>
                <a:cubicBezTo>
                  <a:pt x="6604" y="1293"/>
                  <a:pt x="6604" y="1293"/>
                  <a:pt x="6604" y="1293"/>
                </a:cubicBezTo>
                <a:cubicBezTo>
                  <a:pt x="6562" y="1293"/>
                  <a:pt x="6562" y="1293"/>
                  <a:pt x="6562" y="1293"/>
                </a:cubicBezTo>
                <a:cubicBezTo>
                  <a:pt x="6562" y="1130"/>
                  <a:pt x="6562" y="1130"/>
                  <a:pt x="6562" y="1130"/>
                </a:cubicBezTo>
                <a:cubicBezTo>
                  <a:pt x="6505" y="1130"/>
                  <a:pt x="6505" y="1130"/>
                  <a:pt x="6505" y="1130"/>
                </a:cubicBezTo>
                <a:cubicBezTo>
                  <a:pt x="6505" y="1157"/>
                  <a:pt x="6505" y="1157"/>
                  <a:pt x="6505" y="1157"/>
                </a:cubicBezTo>
                <a:cubicBezTo>
                  <a:pt x="6481" y="1157"/>
                  <a:pt x="6477" y="1169"/>
                  <a:pt x="6477" y="1169"/>
                </a:cubicBezTo>
                <a:cubicBezTo>
                  <a:pt x="6450" y="1169"/>
                  <a:pt x="6450" y="1169"/>
                  <a:pt x="6450" y="1169"/>
                </a:cubicBezTo>
                <a:cubicBezTo>
                  <a:pt x="6450" y="1202"/>
                  <a:pt x="6450" y="1202"/>
                  <a:pt x="6450" y="1202"/>
                </a:cubicBezTo>
                <a:cubicBezTo>
                  <a:pt x="6438" y="1202"/>
                  <a:pt x="6438" y="1202"/>
                  <a:pt x="6438" y="1202"/>
                </a:cubicBezTo>
                <a:cubicBezTo>
                  <a:pt x="6438" y="1333"/>
                  <a:pt x="6438" y="1333"/>
                  <a:pt x="6438" y="1333"/>
                </a:cubicBezTo>
                <a:cubicBezTo>
                  <a:pt x="6414" y="1333"/>
                  <a:pt x="6414" y="1333"/>
                  <a:pt x="6414" y="1333"/>
                </a:cubicBezTo>
                <a:cubicBezTo>
                  <a:pt x="6414" y="1314"/>
                  <a:pt x="6414" y="1314"/>
                  <a:pt x="6414" y="1314"/>
                </a:cubicBezTo>
                <a:cubicBezTo>
                  <a:pt x="6401" y="1301"/>
                  <a:pt x="6401" y="1301"/>
                  <a:pt x="6401" y="1301"/>
                </a:cubicBezTo>
                <a:cubicBezTo>
                  <a:pt x="6394" y="1301"/>
                  <a:pt x="6394" y="1301"/>
                  <a:pt x="6394" y="1301"/>
                </a:cubicBezTo>
                <a:cubicBezTo>
                  <a:pt x="6381" y="1311"/>
                  <a:pt x="6381" y="1311"/>
                  <a:pt x="6381" y="1311"/>
                </a:cubicBezTo>
                <a:cubicBezTo>
                  <a:pt x="6381" y="1078"/>
                  <a:pt x="6381" y="1078"/>
                  <a:pt x="6381" y="1078"/>
                </a:cubicBezTo>
                <a:cubicBezTo>
                  <a:pt x="6322" y="1065"/>
                  <a:pt x="6322" y="1065"/>
                  <a:pt x="6322" y="1065"/>
                </a:cubicBezTo>
                <a:cubicBezTo>
                  <a:pt x="6297" y="1065"/>
                  <a:pt x="6297" y="1065"/>
                  <a:pt x="6297" y="1065"/>
                </a:cubicBezTo>
                <a:cubicBezTo>
                  <a:pt x="6297" y="1080"/>
                  <a:pt x="6297" y="1080"/>
                  <a:pt x="6297" y="1080"/>
                </a:cubicBezTo>
                <a:cubicBezTo>
                  <a:pt x="6280" y="1080"/>
                  <a:pt x="6280" y="1080"/>
                  <a:pt x="6280" y="1080"/>
                </a:cubicBezTo>
                <a:cubicBezTo>
                  <a:pt x="6280" y="1135"/>
                  <a:pt x="6280" y="1135"/>
                  <a:pt x="6280" y="1135"/>
                </a:cubicBezTo>
                <a:cubicBezTo>
                  <a:pt x="6264" y="1135"/>
                  <a:pt x="6264" y="1135"/>
                  <a:pt x="6264" y="1135"/>
                </a:cubicBezTo>
                <a:cubicBezTo>
                  <a:pt x="6264" y="1207"/>
                  <a:pt x="6264" y="1207"/>
                  <a:pt x="6264" y="1207"/>
                </a:cubicBezTo>
                <a:cubicBezTo>
                  <a:pt x="6242" y="1207"/>
                  <a:pt x="6242" y="1207"/>
                  <a:pt x="6242" y="1207"/>
                </a:cubicBezTo>
                <a:cubicBezTo>
                  <a:pt x="6242" y="1181"/>
                  <a:pt x="6242" y="1181"/>
                  <a:pt x="6242" y="1181"/>
                </a:cubicBezTo>
                <a:cubicBezTo>
                  <a:pt x="6214" y="1181"/>
                  <a:pt x="6214" y="1181"/>
                  <a:pt x="6214" y="1181"/>
                </a:cubicBezTo>
                <a:cubicBezTo>
                  <a:pt x="6214" y="1098"/>
                  <a:pt x="6214" y="1098"/>
                  <a:pt x="6214" y="1098"/>
                </a:cubicBezTo>
                <a:cubicBezTo>
                  <a:pt x="6196" y="1098"/>
                  <a:pt x="6196" y="1098"/>
                  <a:pt x="6196" y="1098"/>
                </a:cubicBezTo>
                <a:cubicBezTo>
                  <a:pt x="6196" y="1048"/>
                  <a:pt x="6196" y="1048"/>
                  <a:pt x="6196" y="1048"/>
                </a:cubicBezTo>
                <a:cubicBezTo>
                  <a:pt x="6114" y="1039"/>
                  <a:pt x="6114" y="1039"/>
                  <a:pt x="6114" y="1039"/>
                </a:cubicBezTo>
                <a:cubicBezTo>
                  <a:pt x="6114" y="1024"/>
                  <a:pt x="6114" y="1024"/>
                  <a:pt x="6114" y="1024"/>
                </a:cubicBezTo>
                <a:cubicBezTo>
                  <a:pt x="5961" y="1014"/>
                  <a:pt x="5961" y="1014"/>
                  <a:pt x="5961" y="1014"/>
                </a:cubicBezTo>
                <a:cubicBezTo>
                  <a:pt x="5961" y="823"/>
                  <a:pt x="5961" y="823"/>
                  <a:pt x="5961" y="823"/>
                </a:cubicBezTo>
                <a:cubicBezTo>
                  <a:pt x="5826" y="790"/>
                  <a:pt x="5826" y="790"/>
                  <a:pt x="5826" y="790"/>
                </a:cubicBezTo>
                <a:cubicBezTo>
                  <a:pt x="5688" y="818"/>
                  <a:pt x="5688" y="818"/>
                  <a:pt x="5688" y="818"/>
                </a:cubicBezTo>
                <a:cubicBezTo>
                  <a:pt x="5688" y="1359"/>
                  <a:pt x="5688" y="1359"/>
                  <a:pt x="5688" y="1359"/>
                </a:cubicBezTo>
                <a:cubicBezTo>
                  <a:pt x="5605" y="1359"/>
                  <a:pt x="5605" y="1359"/>
                  <a:pt x="5605" y="1359"/>
                </a:cubicBezTo>
                <a:cubicBezTo>
                  <a:pt x="5605" y="451"/>
                  <a:pt x="5605" y="451"/>
                  <a:pt x="5605" y="451"/>
                </a:cubicBezTo>
                <a:cubicBezTo>
                  <a:pt x="5468" y="487"/>
                  <a:pt x="5468" y="487"/>
                  <a:pt x="5468" y="487"/>
                </a:cubicBezTo>
                <a:cubicBezTo>
                  <a:pt x="5468" y="1274"/>
                  <a:pt x="5468" y="1274"/>
                  <a:pt x="5468" y="1274"/>
                </a:cubicBezTo>
                <a:cubicBezTo>
                  <a:pt x="5414" y="1274"/>
                  <a:pt x="5414" y="1274"/>
                  <a:pt x="5414" y="1274"/>
                </a:cubicBezTo>
                <a:cubicBezTo>
                  <a:pt x="5414" y="683"/>
                  <a:pt x="5414" y="683"/>
                  <a:pt x="5414" y="683"/>
                </a:cubicBezTo>
                <a:cubicBezTo>
                  <a:pt x="5404" y="683"/>
                  <a:pt x="5404" y="683"/>
                  <a:pt x="5404" y="683"/>
                </a:cubicBezTo>
                <a:cubicBezTo>
                  <a:pt x="5404" y="674"/>
                  <a:pt x="5404" y="674"/>
                  <a:pt x="5404" y="674"/>
                </a:cubicBezTo>
                <a:cubicBezTo>
                  <a:pt x="5396" y="674"/>
                  <a:pt x="5396" y="674"/>
                  <a:pt x="5396" y="674"/>
                </a:cubicBezTo>
                <a:cubicBezTo>
                  <a:pt x="5396" y="655"/>
                  <a:pt x="5396" y="655"/>
                  <a:pt x="5396" y="655"/>
                </a:cubicBezTo>
                <a:cubicBezTo>
                  <a:pt x="5384" y="655"/>
                  <a:pt x="5384" y="655"/>
                  <a:pt x="5384" y="655"/>
                </a:cubicBezTo>
                <a:cubicBezTo>
                  <a:pt x="5384" y="634"/>
                  <a:pt x="5384" y="634"/>
                  <a:pt x="5384" y="634"/>
                </a:cubicBezTo>
                <a:cubicBezTo>
                  <a:pt x="5367" y="634"/>
                  <a:pt x="5367" y="634"/>
                  <a:pt x="5367" y="634"/>
                </a:cubicBezTo>
                <a:cubicBezTo>
                  <a:pt x="5367" y="615"/>
                  <a:pt x="5367" y="615"/>
                  <a:pt x="5367" y="615"/>
                </a:cubicBezTo>
                <a:cubicBezTo>
                  <a:pt x="5360" y="615"/>
                  <a:pt x="5360" y="615"/>
                  <a:pt x="5360" y="615"/>
                </a:cubicBezTo>
                <a:cubicBezTo>
                  <a:pt x="5360" y="593"/>
                  <a:pt x="5360" y="593"/>
                  <a:pt x="5360" y="593"/>
                </a:cubicBezTo>
                <a:cubicBezTo>
                  <a:pt x="5353" y="532"/>
                  <a:pt x="5353" y="532"/>
                  <a:pt x="5353" y="532"/>
                </a:cubicBezTo>
                <a:cubicBezTo>
                  <a:pt x="5346" y="593"/>
                  <a:pt x="5346" y="593"/>
                  <a:pt x="5346" y="593"/>
                </a:cubicBezTo>
                <a:cubicBezTo>
                  <a:pt x="5346" y="615"/>
                  <a:pt x="5346" y="615"/>
                  <a:pt x="5346" y="615"/>
                </a:cubicBezTo>
                <a:cubicBezTo>
                  <a:pt x="5339" y="615"/>
                  <a:pt x="5339" y="615"/>
                  <a:pt x="5339" y="615"/>
                </a:cubicBezTo>
                <a:cubicBezTo>
                  <a:pt x="5339" y="634"/>
                  <a:pt x="5339" y="634"/>
                  <a:pt x="5339" y="634"/>
                </a:cubicBezTo>
                <a:cubicBezTo>
                  <a:pt x="5322" y="634"/>
                  <a:pt x="5322" y="634"/>
                  <a:pt x="5322" y="634"/>
                </a:cubicBezTo>
                <a:cubicBezTo>
                  <a:pt x="5322" y="655"/>
                  <a:pt x="5322" y="655"/>
                  <a:pt x="5322" y="655"/>
                </a:cubicBezTo>
                <a:cubicBezTo>
                  <a:pt x="5310" y="655"/>
                  <a:pt x="5310" y="655"/>
                  <a:pt x="5310" y="655"/>
                </a:cubicBezTo>
                <a:cubicBezTo>
                  <a:pt x="5310" y="674"/>
                  <a:pt x="5310" y="674"/>
                  <a:pt x="5310" y="674"/>
                </a:cubicBezTo>
                <a:cubicBezTo>
                  <a:pt x="5302" y="674"/>
                  <a:pt x="5302" y="674"/>
                  <a:pt x="5302" y="674"/>
                </a:cubicBezTo>
                <a:cubicBezTo>
                  <a:pt x="5302" y="683"/>
                  <a:pt x="5302" y="683"/>
                  <a:pt x="5302" y="683"/>
                </a:cubicBezTo>
                <a:cubicBezTo>
                  <a:pt x="5292" y="683"/>
                  <a:pt x="5292" y="683"/>
                  <a:pt x="5292" y="683"/>
                </a:cubicBezTo>
                <a:cubicBezTo>
                  <a:pt x="5292" y="1274"/>
                  <a:pt x="5292" y="1274"/>
                  <a:pt x="5292" y="1274"/>
                </a:cubicBezTo>
                <a:cubicBezTo>
                  <a:pt x="5260" y="1274"/>
                  <a:pt x="5260" y="1274"/>
                  <a:pt x="5260" y="1274"/>
                </a:cubicBezTo>
                <a:cubicBezTo>
                  <a:pt x="5260" y="792"/>
                  <a:pt x="5260" y="792"/>
                  <a:pt x="5260" y="792"/>
                </a:cubicBezTo>
                <a:cubicBezTo>
                  <a:pt x="5098" y="792"/>
                  <a:pt x="5098" y="792"/>
                  <a:pt x="5098" y="792"/>
                </a:cubicBezTo>
                <a:cubicBezTo>
                  <a:pt x="5073" y="817"/>
                  <a:pt x="5073" y="817"/>
                  <a:pt x="5073" y="817"/>
                </a:cubicBezTo>
                <a:cubicBezTo>
                  <a:pt x="5073" y="1219"/>
                  <a:pt x="5073" y="1219"/>
                  <a:pt x="5073" y="1219"/>
                </a:cubicBezTo>
                <a:cubicBezTo>
                  <a:pt x="5044" y="1219"/>
                  <a:pt x="5044" y="1219"/>
                  <a:pt x="5044" y="1219"/>
                </a:cubicBezTo>
                <a:cubicBezTo>
                  <a:pt x="5031" y="1237"/>
                  <a:pt x="5031" y="1237"/>
                  <a:pt x="5031" y="1237"/>
                </a:cubicBezTo>
                <a:cubicBezTo>
                  <a:pt x="5031" y="1419"/>
                  <a:pt x="5031" y="1419"/>
                  <a:pt x="5031" y="1419"/>
                </a:cubicBezTo>
                <a:cubicBezTo>
                  <a:pt x="5007" y="1419"/>
                  <a:pt x="5007" y="1419"/>
                  <a:pt x="5007" y="1419"/>
                </a:cubicBezTo>
                <a:cubicBezTo>
                  <a:pt x="5007" y="1089"/>
                  <a:pt x="5007" y="1089"/>
                  <a:pt x="5007" y="1089"/>
                </a:cubicBezTo>
                <a:cubicBezTo>
                  <a:pt x="4993" y="1089"/>
                  <a:pt x="4993" y="1089"/>
                  <a:pt x="4993" y="1089"/>
                </a:cubicBezTo>
                <a:cubicBezTo>
                  <a:pt x="4993" y="1050"/>
                  <a:pt x="4993" y="1050"/>
                  <a:pt x="4993" y="1050"/>
                </a:cubicBezTo>
                <a:cubicBezTo>
                  <a:pt x="4981" y="1050"/>
                  <a:pt x="4981" y="1050"/>
                  <a:pt x="4981" y="1050"/>
                </a:cubicBezTo>
                <a:cubicBezTo>
                  <a:pt x="4981" y="1026"/>
                  <a:pt x="4981" y="1026"/>
                  <a:pt x="4981" y="1026"/>
                </a:cubicBezTo>
                <a:cubicBezTo>
                  <a:pt x="4959" y="1026"/>
                  <a:pt x="4959" y="1026"/>
                  <a:pt x="4959" y="1026"/>
                </a:cubicBezTo>
                <a:cubicBezTo>
                  <a:pt x="4945" y="1016"/>
                  <a:pt x="4945" y="1016"/>
                  <a:pt x="4945" y="1016"/>
                </a:cubicBezTo>
                <a:cubicBezTo>
                  <a:pt x="4945" y="887"/>
                  <a:pt x="4945" y="887"/>
                  <a:pt x="4945" y="887"/>
                </a:cubicBezTo>
                <a:cubicBezTo>
                  <a:pt x="4841" y="919"/>
                  <a:pt x="4841" y="919"/>
                  <a:pt x="4841" y="919"/>
                </a:cubicBezTo>
                <a:cubicBezTo>
                  <a:pt x="4819" y="902"/>
                  <a:pt x="4819" y="902"/>
                  <a:pt x="4819" y="902"/>
                </a:cubicBezTo>
                <a:cubicBezTo>
                  <a:pt x="4819" y="685"/>
                  <a:pt x="4819" y="685"/>
                  <a:pt x="4819" y="685"/>
                </a:cubicBezTo>
                <a:cubicBezTo>
                  <a:pt x="4750" y="668"/>
                  <a:pt x="4750" y="668"/>
                  <a:pt x="4750" y="668"/>
                </a:cubicBezTo>
                <a:cubicBezTo>
                  <a:pt x="4616" y="723"/>
                  <a:pt x="4616" y="723"/>
                  <a:pt x="4616" y="723"/>
                </a:cubicBezTo>
                <a:cubicBezTo>
                  <a:pt x="4616" y="734"/>
                  <a:pt x="4616" y="734"/>
                  <a:pt x="4616" y="734"/>
                </a:cubicBezTo>
                <a:cubicBezTo>
                  <a:pt x="4593" y="720"/>
                  <a:pt x="4593" y="720"/>
                  <a:pt x="4593" y="720"/>
                </a:cubicBezTo>
                <a:cubicBezTo>
                  <a:pt x="4574" y="720"/>
                  <a:pt x="4574" y="720"/>
                  <a:pt x="4574" y="720"/>
                </a:cubicBezTo>
                <a:cubicBezTo>
                  <a:pt x="4574" y="739"/>
                  <a:pt x="4574" y="739"/>
                  <a:pt x="4574" y="739"/>
                </a:cubicBezTo>
                <a:cubicBezTo>
                  <a:pt x="4551" y="739"/>
                  <a:pt x="4551" y="739"/>
                  <a:pt x="4551" y="739"/>
                </a:cubicBezTo>
                <a:cubicBezTo>
                  <a:pt x="4551" y="807"/>
                  <a:pt x="4551" y="807"/>
                  <a:pt x="4551" y="807"/>
                </a:cubicBezTo>
                <a:cubicBezTo>
                  <a:pt x="4540" y="807"/>
                  <a:pt x="4540" y="807"/>
                  <a:pt x="4540" y="807"/>
                </a:cubicBezTo>
                <a:cubicBezTo>
                  <a:pt x="4540" y="1250"/>
                  <a:pt x="4540" y="1250"/>
                  <a:pt x="4540" y="1250"/>
                </a:cubicBezTo>
                <a:cubicBezTo>
                  <a:pt x="4523" y="1250"/>
                  <a:pt x="4523" y="1250"/>
                  <a:pt x="4523" y="1250"/>
                </a:cubicBezTo>
                <a:cubicBezTo>
                  <a:pt x="4516" y="1237"/>
                  <a:pt x="4516" y="1237"/>
                  <a:pt x="4516" y="1237"/>
                </a:cubicBezTo>
                <a:cubicBezTo>
                  <a:pt x="4516" y="1205"/>
                  <a:pt x="4516" y="1205"/>
                  <a:pt x="4516" y="1205"/>
                </a:cubicBezTo>
                <a:cubicBezTo>
                  <a:pt x="4499" y="1205"/>
                  <a:pt x="4499" y="1205"/>
                  <a:pt x="4499" y="1205"/>
                </a:cubicBezTo>
                <a:cubicBezTo>
                  <a:pt x="4499" y="1238"/>
                  <a:pt x="4499" y="1238"/>
                  <a:pt x="4499" y="1238"/>
                </a:cubicBezTo>
                <a:cubicBezTo>
                  <a:pt x="4495" y="1234"/>
                  <a:pt x="4495" y="1234"/>
                  <a:pt x="4495" y="1234"/>
                </a:cubicBezTo>
                <a:cubicBezTo>
                  <a:pt x="4495" y="1245"/>
                  <a:pt x="4495" y="1245"/>
                  <a:pt x="4495" y="1245"/>
                </a:cubicBezTo>
                <a:cubicBezTo>
                  <a:pt x="4482" y="1245"/>
                  <a:pt x="4482" y="1245"/>
                  <a:pt x="4482" y="1245"/>
                </a:cubicBezTo>
                <a:cubicBezTo>
                  <a:pt x="4482" y="1255"/>
                  <a:pt x="4482" y="1255"/>
                  <a:pt x="4482" y="1255"/>
                </a:cubicBezTo>
                <a:cubicBezTo>
                  <a:pt x="4474" y="1255"/>
                  <a:pt x="4474" y="1255"/>
                  <a:pt x="4474" y="1255"/>
                </a:cubicBezTo>
                <a:cubicBezTo>
                  <a:pt x="4474" y="1263"/>
                  <a:pt x="4474" y="1263"/>
                  <a:pt x="4474" y="1263"/>
                </a:cubicBezTo>
                <a:cubicBezTo>
                  <a:pt x="4452" y="1263"/>
                  <a:pt x="4452" y="1263"/>
                  <a:pt x="4452" y="1263"/>
                </a:cubicBezTo>
                <a:cubicBezTo>
                  <a:pt x="4452" y="1251"/>
                  <a:pt x="4452" y="1251"/>
                  <a:pt x="4452" y="1251"/>
                </a:cubicBezTo>
                <a:cubicBezTo>
                  <a:pt x="4468" y="1248"/>
                  <a:pt x="4468" y="1248"/>
                  <a:pt x="4468" y="1248"/>
                </a:cubicBezTo>
                <a:cubicBezTo>
                  <a:pt x="4468" y="1242"/>
                  <a:pt x="4468" y="1242"/>
                  <a:pt x="4468" y="1242"/>
                </a:cubicBezTo>
                <a:cubicBezTo>
                  <a:pt x="4407" y="1242"/>
                  <a:pt x="4407" y="1242"/>
                  <a:pt x="4407" y="1242"/>
                </a:cubicBezTo>
                <a:cubicBezTo>
                  <a:pt x="4409" y="1247"/>
                  <a:pt x="4409" y="1247"/>
                  <a:pt x="4409" y="1247"/>
                </a:cubicBezTo>
                <a:cubicBezTo>
                  <a:pt x="4421" y="1249"/>
                  <a:pt x="4421" y="1249"/>
                  <a:pt x="4421" y="1249"/>
                </a:cubicBezTo>
                <a:cubicBezTo>
                  <a:pt x="4421" y="1260"/>
                  <a:pt x="4421" y="1260"/>
                  <a:pt x="4421" y="1260"/>
                </a:cubicBezTo>
                <a:cubicBezTo>
                  <a:pt x="4398" y="1265"/>
                  <a:pt x="4398" y="1265"/>
                  <a:pt x="4398" y="1265"/>
                </a:cubicBezTo>
                <a:cubicBezTo>
                  <a:pt x="4369" y="1201"/>
                  <a:pt x="4369" y="1201"/>
                  <a:pt x="4369" y="1201"/>
                </a:cubicBezTo>
                <a:cubicBezTo>
                  <a:pt x="4369" y="1161"/>
                  <a:pt x="4369" y="1161"/>
                  <a:pt x="4369" y="1161"/>
                </a:cubicBezTo>
                <a:cubicBezTo>
                  <a:pt x="4369" y="948"/>
                  <a:pt x="4369" y="948"/>
                  <a:pt x="4369" y="948"/>
                </a:cubicBezTo>
                <a:cubicBezTo>
                  <a:pt x="4369" y="948"/>
                  <a:pt x="4379" y="944"/>
                  <a:pt x="4379" y="932"/>
                </a:cubicBezTo>
                <a:cubicBezTo>
                  <a:pt x="4379" y="920"/>
                  <a:pt x="4346" y="917"/>
                  <a:pt x="4333" y="917"/>
                </a:cubicBezTo>
                <a:cubicBezTo>
                  <a:pt x="4320" y="917"/>
                  <a:pt x="4287" y="920"/>
                  <a:pt x="4287" y="932"/>
                </a:cubicBezTo>
                <a:cubicBezTo>
                  <a:pt x="4287" y="944"/>
                  <a:pt x="4297" y="948"/>
                  <a:pt x="4297" y="948"/>
                </a:cubicBezTo>
                <a:cubicBezTo>
                  <a:pt x="4297" y="1161"/>
                  <a:pt x="4297" y="1161"/>
                  <a:pt x="4297" y="1161"/>
                </a:cubicBezTo>
                <a:cubicBezTo>
                  <a:pt x="4286" y="1161"/>
                  <a:pt x="4286" y="1161"/>
                  <a:pt x="4286" y="1161"/>
                </a:cubicBezTo>
                <a:cubicBezTo>
                  <a:pt x="4286" y="1131"/>
                  <a:pt x="4286" y="1131"/>
                  <a:pt x="4286" y="1131"/>
                </a:cubicBezTo>
                <a:cubicBezTo>
                  <a:pt x="4238" y="1091"/>
                  <a:pt x="4238" y="1091"/>
                  <a:pt x="4238" y="1091"/>
                </a:cubicBezTo>
                <a:cubicBezTo>
                  <a:pt x="4238" y="974"/>
                  <a:pt x="4238" y="974"/>
                  <a:pt x="4238" y="974"/>
                </a:cubicBezTo>
                <a:cubicBezTo>
                  <a:pt x="4223" y="974"/>
                  <a:pt x="4223" y="974"/>
                  <a:pt x="4223" y="974"/>
                </a:cubicBezTo>
                <a:cubicBezTo>
                  <a:pt x="4166" y="1010"/>
                  <a:pt x="4166" y="1010"/>
                  <a:pt x="4166" y="1010"/>
                </a:cubicBezTo>
                <a:cubicBezTo>
                  <a:pt x="4166" y="995"/>
                  <a:pt x="4166" y="995"/>
                  <a:pt x="4166" y="995"/>
                </a:cubicBezTo>
                <a:cubicBezTo>
                  <a:pt x="4087" y="995"/>
                  <a:pt x="4087" y="995"/>
                  <a:pt x="4087" y="995"/>
                </a:cubicBezTo>
                <a:cubicBezTo>
                  <a:pt x="4087" y="1012"/>
                  <a:pt x="4087" y="1012"/>
                  <a:pt x="4087" y="1012"/>
                </a:cubicBezTo>
                <a:cubicBezTo>
                  <a:pt x="4069" y="1012"/>
                  <a:pt x="4069" y="1012"/>
                  <a:pt x="4069" y="1012"/>
                </a:cubicBezTo>
                <a:cubicBezTo>
                  <a:pt x="4069" y="1130"/>
                  <a:pt x="4069" y="1130"/>
                  <a:pt x="4069" y="1130"/>
                </a:cubicBezTo>
                <a:cubicBezTo>
                  <a:pt x="4046" y="1117"/>
                  <a:pt x="4046" y="1117"/>
                  <a:pt x="4046" y="1117"/>
                </a:cubicBezTo>
                <a:cubicBezTo>
                  <a:pt x="4046" y="1088"/>
                  <a:pt x="4046" y="1088"/>
                  <a:pt x="4046" y="1088"/>
                </a:cubicBezTo>
                <a:cubicBezTo>
                  <a:pt x="4039" y="1088"/>
                  <a:pt x="4039" y="1088"/>
                  <a:pt x="4039" y="1088"/>
                </a:cubicBezTo>
                <a:cubicBezTo>
                  <a:pt x="4039" y="1118"/>
                  <a:pt x="4039" y="1118"/>
                  <a:pt x="4039" y="1118"/>
                </a:cubicBezTo>
                <a:cubicBezTo>
                  <a:pt x="4032" y="1118"/>
                  <a:pt x="4032" y="1118"/>
                  <a:pt x="4032" y="1118"/>
                </a:cubicBezTo>
                <a:cubicBezTo>
                  <a:pt x="4032" y="1061"/>
                  <a:pt x="4032" y="1061"/>
                  <a:pt x="4032" y="1061"/>
                </a:cubicBezTo>
                <a:cubicBezTo>
                  <a:pt x="3989" y="1061"/>
                  <a:pt x="3989" y="1061"/>
                  <a:pt x="3989" y="1061"/>
                </a:cubicBezTo>
                <a:cubicBezTo>
                  <a:pt x="3989" y="1052"/>
                  <a:pt x="3984" y="1018"/>
                  <a:pt x="3943" y="995"/>
                </a:cubicBezTo>
                <a:cubicBezTo>
                  <a:pt x="3943" y="975"/>
                  <a:pt x="3943" y="975"/>
                  <a:pt x="3943" y="975"/>
                </a:cubicBezTo>
                <a:cubicBezTo>
                  <a:pt x="3933" y="975"/>
                  <a:pt x="3933" y="975"/>
                  <a:pt x="3933" y="975"/>
                </a:cubicBezTo>
                <a:cubicBezTo>
                  <a:pt x="3923" y="975"/>
                  <a:pt x="3923" y="975"/>
                  <a:pt x="3923" y="975"/>
                </a:cubicBezTo>
                <a:cubicBezTo>
                  <a:pt x="3923" y="995"/>
                  <a:pt x="3923" y="995"/>
                  <a:pt x="3923" y="995"/>
                </a:cubicBezTo>
                <a:cubicBezTo>
                  <a:pt x="3882" y="1018"/>
                  <a:pt x="3877" y="1052"/>
                  <a:pt x="3877" y="1061"/>
                </a:cubicBezTo>
                <a:cubicBezTo>
                  <a:pt x="3877" y="1070"/>
                  <a:pt x="3885" y="1078"/>
                  <a:pt x="3885" y="1078"/>
                </a:cubicBezTo>
                <a:cubicBezTo>
                  <a:pt x="3859" y="1078"/>
                  <a:pt x="3859" y="1078"/>
                  <a:pt x="3859" y="1078"/>
                </a:cubicBezTo>
                <a:cubicBezTo>
                  <a:pt x="3846" y="1078"/>
                  <a:pt x="3846" y="1078"/>
                  <a:pt x="3846" y="1078"/>
                </a:cubicBezTo>
                <a:cubicBezTo>
                  <a:pt x="3809" y="1051"/>
                  <a:pt x="3809" y="1051"/>
                  <a:pt x="3809" y="1051"/>
                </a:cubicBezTo>
                <a:cubicBezTo>
                  <a:pt x="3781" y="1070"/>
                  <a:pt x="3781" y="1070"/>
                  <a:pt x="3781" y="1070"/>
                </a:cubicBezTo>
                <a:cubicBezTo>
                  <a:pt x="3770" y="1080"/>
                  <a:pt x="3770" y="1080"/>
                  <a:pt x="3770" y="1080"/>
                </a:cubicBezTo>
                <a:cubicBezTo>
                  <a:pt x="3742" y="1080"/>
                  <a:pt x="3742" y="1080"/>
                  <a:pt x="3742" y="1080"/>
                </a:cubicBezTo>
                <a:cubicBezTo>
                  <a:pt x="3742" y="1095"/>
                  <a:pt x="3742" y="1095"/>
                  <a:pt x="3742" y="1095"/>
                </a:cubicBezTo>
                <a:cubicBezTo>
                  <a:pt x="3759" y="1095"/>
                  <a:pt x="3763" y="1109"/>
                  <a:pt x="3763" y="1109"/>
                </a:cubicBezTo>
                <a:cubicBezTo>
                  <a:pt x="3763" y="1133"/>
                  <a:pt x="3763" y="1133"/>
                  <a:pt x="3763" y="1133"/>
                </a:cubicBezTo>
                <a:cubicBezTo>
                  <a:pt x="3734" y="1133"/>
                  <a:pt x="3734" y="1133"/>
                  <a:pt x="3734" y="1133"/>
                </a:cubicBezTo>
                <a:cubicBezTo>
                  <a:pt x="3734" y="1123"/>
                  <a:pt x="3734" y="1123"/>
                  <a:pt x="3734" y="1123"/>
                </a:cubicBezTo>
                <a:cubicBezTo>
                  <a:pt x="3673" y="1123"/>
                  <a:pt x="3673" y="1123"/>
                  <a:pt x="3673" y="1123"/>
                </a:cubicBezTo>
                <a:cubicBezTo>
                  <a:pt x="3673" y="1147"/>
                  <a:pt x="3673" y="1147"/>
                  <a:pt x="3673" y="1147"/>
                </a:cubicBezTo>
                <a:cubicBezTo>
                  <a:pt x="3635" y="1147"/>
                  <a:pt x="3635" y="1147"/>
                  <a:pt x="3635" y="1147"/>
                </a:cubicBezTo>
                <a:cubicBezTo>
                  <a:pt x="3635" y="1405"/>
                  <a:pt x="3635" y="1405"/>
                  <a:pt x="3635" y="1405"/>
                </a:cubicBezTo>
                <a:cubicBezTo>
                  <a:pt x="3585" y="1405"/>
                  <a:pt x="3585" y="1405"/>
                  <a:pt x="3585" y="1405"/>
                </a:cubicBezTo>
                <a:cubicBezTo>
                  <a:pt x="3585" y="1415"/>
                  <a:pt x="3585" y="1415"/>
                  <a:pt x="3585" y="1415"/>
                </a:cubicBezTo>
                <a:cubicBezTo>
                  <a:pt x="3576" y="1415"/>
                  <a:pt x="3576" y="1415"/>
                  <a:pt x="3576" y="1415"/>
                </a:cubicBezTo>
                <a:cubicBezTo>
                  <a:pt x="3576" y="1437"/>
                  <a:pt x="3576" y="1437"/>
                  <a:pt x="3576" y="1437"/>
                </a:cubicBezTo>
                <a:cubicBezTo>
                  <a:pt x="3565" y="1437"/>
                  <a:pt x="3565" y="1437"/>
                  <a:pt x="3565" y="1437"/>
                </a:cubicBezTo>
                <a:cubicBezTo>
                  <a:pt x="3565" y="1403"/>
                  <a:pt x="3565" y="1403"/>
                  <a:pt x="3565" y="1403"/>
                </a:cubicBezTo>
                <a:cubicBezTo>
                  <a:pt x="3528" y="1403"/>
                  <a:pt x="3528" y="1403"/>
                  <a:pt x="3528" y="1403"/>
                </a:cubicBezTo>
                <a:cubicBezTo>
                  <a:pt x="3528" y="1259"/>
                  <a:pt x="3528" y="1259"/>
                  <a:pt x="3528" y="1259"/>
                </a:cubicBezTo>
                <a:cubicBezTo>
                  <a:pt x="3478" y="1259"/>
                  <a:pt x="3478" y="1259"/>
                  <a:pt x="3478" y="1259"/>
                </a:cubicBezTo>
                <a:cubicBezTo>
                  <a:pt x="3478" y="1245"/>
                  <a:pt x="3478" y="1245"/>
                  <a:pt x="3478" y="1245"/>
                </a:cubicBezTo>
                <a:cubicBezTo>
                  <a:pt x="3463" y="1245"/>
                  <a:pt x="3463" y="1245"/>
                  <a:pt x="3463" y="1245"/>
                </a:cubicBezTo>
                <a:cubicBezTo>
                  <a:pt x="3463" y="1255"/>
                  <a:pt x="3463" y="1255"/>
                  <a:pt x="3463" y="1255"/>
                </a:cubicBezTo>
                <a:cubicBezTo>
                  <a:pt x="3455" y="1255"/>
                  <a:pt x="3455" y="1255"/>
                  <a:pt x="3455" y="1255"/>
                </a:cubicBezTo>
                <a:cubicBezTo>
                  <a:pt x="3456" y="1251"/>
                  <a:pt x="3456" y="1248"/>
                  <a:pt x="3456" y="1245"/>
                </a:cubicBezTo>
                <a:cubicBezTo>
                  <a:pt x="3456" y="1211"/>
                  <a:pt x="3436" y="1182"/>
                  <a:pt x="3407" y="1168"/>
                </a:cubicBezTo>
                <a:cubicBezTo>
                  <a:pt x="3407" y="700"/>
                  <a:pt x="3407" y="700"/>
                  <a:pt x="3407" y="700"/>
                </a:cubicBezTo>
                <a:cubicBezTo>
                  <a:pt x="3431" y="687"/>
                  <a:pt x="3447" y="662"/>
                  <a:pt x="3447" y="634"/>
                </a:cubicBezTo>
                <a:cubicBezTo>
                  <a:pt x="3447" y="597"/>
                  <a:pt x="3421" y="567"/>
                  <a:pt x="3387" y="560"/>
                </a:cubicBezTo>
                <a:cubicBezTo>
                  <a:pt x="3383" y="429"/>
                  <a:pt x="3383" y="429"/>
                  <a:pt x="3383" y="429"/>
                </a:cubicBezTo>
                <a:cubicBezTo>
                  <a:pt x="3391" y="425"/>
                  <a:pt x="3397" y="417"/>
                  <a:pt x="3397" y="407"/>
                </a:cubicBezTo>
                <a:cubicBezTo>
                  <a:pt x="3397" y="400"/>
                  <a:pt x="3394" y="393"/>
                  <a:pt x="3390" y="389"/>
                </a:cubicBezTo>
                <a:cubicBezTo>
                  <a:pt x="3390" y="372"/>
                  <a:pt x="3390" y="372"/>
                  <a:pt x="3390" y="372"/>
                </a:cubicBezTo>
                <a:cubicBezTo>
                  <a:pt x="3382" y="372"/>
                  <a:pt x="3382" y="372"/>
                  <a:pt x="3382" y="372"/>
                </a:cubicBezTo>
                <a:cubicBezTo>
                  <a:pt x="3382" y="269"/>
                  <a:pt x="3382" y="269"/>
                  <a:pt x="3382" y="269"/>
                </a:cubicBezTo>
                <a:cubicBezTo>
                  <a:pt x="3377" y="269"/>
                  <a:pt x="3377" y="269"/>
                  <a:pt x="3377" y="269"/>
                </a:cubicBezTo>
                <a:cubicBezTo>
                  <a:pt x="3377" y="187"/>
                  <a:pt x="3377" y="187"/>
                  <a:pt x="3377" y="187"/>
                </a:cubicBezTo>
                <a:cubicBezTo>
                  <a:pt x="3377" y="187"/>
                  <a:pt x="3385" y="187"/>
                  <a:pt x="3385" y="177"/>
                </a:cubicBezTo>
                <a:cubicBezTo>
                  <a:pt x="3385" y="167"/>
                  <a:pt x="3377" y="170"/>
                  <a:pt x="3377" y="170"/>
                </a:cubicBezTo>
                <a:cubicBezTo>
                  <a:pt x="3372" y="0"/>
                  <a:pt x="3372" y="0"/>
                  <a:pt x="3372" y="0"/>
                </a:cubicBezTo>
                <a:cubicBezTo>
                  <a:pt x="3367" y="170"/>
                  <a:pt x="3367" y="170"/>
                  <a:pt x="3367" y="170"/>
                </a:cubicBezTo>
                <a:cubicBezTo>
                  <a:pt x="3367" y="170"/>
                  <a:pt x="3359" y="167"/>
                  <a:pt x="3359" y="177"/>
                </a:cubicBezTo>
                <a:cubicBezTo>
                  <a:pt x="3359" y="187"/>
                  <a:pt x="3367" y="187"/>
                  <a:pt x="3367" y="187"/>
                </a:cubicBezTo>
                <a:cubicBezTo>
                  <a:pt x="3367" y="269"/>
                  <a:pt x="3367" y="269"/>
                  <a:pt x="3367" y="269"/>
                </a:cubicBezTo>
                <a:cubicBezTo>
                  <a:pt x="3362" y="269"/>
                  <a:pt x="3362" y="269"/>
                  <a:pt x="3362" y="269"/>
                </a:cubicBezTo>
                <a:cubicBezTo>
                  <a:pt x="3362" y="372"/>
                  <a:pt x="3362" y="372"/>
                  <a:pt x="3362" y="372"/>
                </a:cubicBezTo>
                <a:cubicBezTo>
                  <a:pt x="3354" y="372"/>
                  <a:pt x="3354" y="372"/>
                  <a:pt x="3354" y="372"/>
                </a:cubicBezTo>
                <a:cubicBezTo>
                  <a:pt x="3354" y="389"/>
                  <a:pt x="3354" y="389"/>
                  <a:pt x="3354" y="389"/>
                </a:cubicBezTo>
                <a:cubicBezTo>
                  <a:pt x="3350" y="393"/>
                  <a:pt x="3347" y="400"/>
                  <a:pt x="3347" y="407"/>
                </a:cubicBezTo>
                <a:cubicBezTo>
                  <a:pt x="3347" y="417"/>
                  <a:pt x="3353" y="425"/>
                  <a:pt x="3361" y="429"/>
                </a:cubicBezTo>
                <a:cubicBezTo>
                  <a:pt x="3357" y="560"/>
                  <a:pt x="3357" y="560"/>
                  <a:pt x="3357" y="560"/>
                </a:cubicBezTo>
                <a:cubicBezTo>
                  <a:pt x="3323" y="567"/>
                  <a:pt x="3297" y="597"/>
                  <a:pt x="3297" y="634"/>
                </a:cubicBezTo>
                <a:cubicBezTo>
                  <a:pt x="3297" y="659"/>
                  <a:pt x="3310" y="681"/>
                  <a:pt x="3329" y="695"/>
                </a:cubicBezTo>
                <a:cubicBezTo>
                  <a:pt x="3329" y="1173"/>
                  <a:pt x="3329" y="1173"/>
                  <a:pt x="3329" y="1173"/>
                </a:cubicBezTo>
                <a:cubicBezTo>
                  <a:pt x="3304" y="1187"/>
                  <a:pt x="3288" y="1214"/>
                  <a:pt x="3288" y="1245"/>
                </a:cubicBezTo>
                <a:cubicBezTo>
                  <a:pt x="3288" y="1275"/>
                  <a:pt x="3304" y="1302"/>
                  <a:pt x="3329" y="1317"/>
                </a:cubicBezTo>
                <a:cubicBezTo>
                  <a:pt x="3329" y="1343"/>
                  <a:pt x="3329" y="1343"/>
                  <a:pt x="3329" y="1343"/>
                </a:cubicBezTo>
                <a:cubicBezTo>
                  <a:pt x="3287" y="1479"/>
                  <a:pt x="3287" y="1479"/>
                  <a:pt x="3287" y="1479"/>
                </a:cubicBezTo>
                <a:cubicBezTo>
                  <a:pt x="3180" y="1479"/>
                  <a:pt x="3180" y="1479"/>
                  <a:pt x="3180" y="1479"/>
                </a:cubicBezTo>
                <a:cubicBezTo>
                  <a:pt x="3180" y="1420"/>
                  <a:pt x="3180" y="1420"/>
                  <a:pt x="3180" y="1420"/>
                </a:cubicBezTo>
                <a:cubicBezTo>
                  <a:pt x="3132" y="1420"/>
                  <a:pt x="3132" y="1420"/>
                  <a:pt x="3132" y="1420"/>
                </a:cubicBezTo>
                <a:cubicBezTo>
                  <a:pt x="3132" y="1479"/>
                  <a:pt x="3132" y="1479"/>
                  <a:pt x="3132" y="1479"/>
                </a:cubicBezTo>
                <a:cubicBezTo>
                  <a:pt x="2997" y="1479"/>
                  <a:pt x="2997" y="1479"/>
                  <a:pt x="2997" y="1479"/>
                </a:cubicBezTo>
                <a:cubicBezTo>
                  <a:pt x="2997" y="1395"/>
                  <a:pt x="2997" y="1395"/>
                  <a:pt x="2997" y="1395"/>
                </a:cubicBezTo>
                <a:cubicBezTo>
                  <a:pt x="2850" y="1372"/>
                  <a:pt x="2850" y="1372"/>
                  <a:pt x="2850" y="1372"/>
                </a:cubicBezTo>
                <a:cubicBezTo>
                  <a:pt x="2850" y="1279"/>
                  <a:pt x="2850" y="1279"/>
                  <a:pt x="2850" y="1279"/>
                </a:cubicBezTo>
                <a:cubicBezTo>
                  <a:pt x="2844" y="1271"/>
                  <a:pt x="2844" y="1271"/>
                  <a:pt x="2844" y="1271"/>
                </a:cubicBezTo>
                <a:cubicBezTo>
                  <a:pt x="2844" y="1227"/>
                  <a:pt x="2844" y="1227"/>
                  <a:pt x="2844" y="1227"/>
                </a:cubicBezTo>
                <a:cubicBezTo>
                  <a:pt x="2838" y="1223"/>
                  <a:pt x="2838" y="1223"/>
                  <a:pt x="2838" y="1223"/>
                </a:cubicBezTo>
                <a:cubicBezTo>
                  <a:pt x="2838" y="1194"/>
                  <a:pt x="2838" y="1194"/>
                  <a:pt x="2838" y="1194"/>
                </a:cubicBezTo>
                <a:cubicBezTo>
                  <a:pt x="2818" y="1177"/>
                  <a:pt x="2818" y="1177"/>
                  <a:pt x="2818" y="1177"/>
                </a:cubicBezTo>
                <a:cubicBezTo>
                  <a:pt x="2803" y="1177"/>
                  <a:pt x="2803" y="1177"/>
                  <a:pt x="2803" y="1177"/>
                </a:cubicBezTo>
                <a:cubicBezTo>
                  <a:pt x="2797" y="1119"/>
                  <a:pt x="2797" y="1119"/>
                  <a:pt x="2797" y="1119"/>
                </a:cubicBezTo>
                <a:cubicBezTo>
                  <a:pt x="2791" y="1177"/>
                  <a:pt x="2791" y="1177"/>
                  <a:pt x="2791" y="1177"/>
                </a:cubicBezTo>
                <a:cubicBezTo>
                  <a:pt x="2776" y="1177"/>
                  <a:pt x="2776" y="1177"/>
                  <a:pt x="2776" y="1177"/>
                </a:cubicBezTo>
                <a:cubicBezTo>
                  <a:pt x="2756" y="1194"/>
                  <a:pt x="2756" y="1194"/>
                  <a:pt x="2756" y="1194"/>
                </a:cubicBezTo>
                <a:cubicBezTo>
                  <a:pt x="2756" y="1223"/>
                  <a:pt x="2756" y="1223"/>
                  <a:pt x="2756" y="1223"/>
                </a:cubicBezTo>
                <a:cubicBezTo>
                  <a:pt x="2750" y="1227"/>
                  <a:pt x="2750" y="1227"/>
                  <a:pt x="2750" y="1227"/>
                </a:cubicBezTo>
                <a:cubicBezTo>
                  <a:pt x="2750" y="1271"/>
                  <a:pt x="2750" y="1271"/>
                  <a:pt x="2750" y="1271"/>
                </a:cubicBezTo>
                <a:cubicBezTo>
                  <a:pt x="2744" y="1279"/>
                  <a:pt x="2744" y="1279"/>
                  <a:pt x="2744" y="1279"/>
                </a:cubicBezTo>
                <a:cubicBezTo>
                  <a:pt x="2744" y="1341"/>
                  <a:pt x="2744" y="1341"/>
                  <a:pt x="2744" y="1341"/>
                </a:cubicBezTo>
                <a:cubicBezTo>
                  <a:pt x="2744" y="1341"/>
                  <a:pt x="2733" y="1330"/>
                  <a:pt x="2701" y="1330"/>
                </a:cubicBezTo>
                <a:cubicBezTo>
                  <a:pt x="2658" y="1330"/>
                  <a:pt x="2628" y="1372"/>
                  <a:pt x="2628" y="1372"/>
                </a:cubicBezTo>
                <a:cubicBezTo>
                  <a:pt x="2572" y="1372"/>
                  <a:pt x="2572" y="1372"/>
                  <a:pt x="2572" y="1372"/>
                </a:cubicBezTo>
                <a:cubicBezTo>
                  <a:pt x="2572" y="1389"/>
                  <a:pt x="2572" y="1389"/>
                  <a:pt x="2572" y="1389"/>
                </a:cubicBezTo>
                <a:cubicBezTo>
                  <a:pt x="2553" y="1389"/>
                  <a:pt x="2553" y="1389"/>
                  <a:pt x="2553" y="1389"/>
                </a:cubicBezTo>
                <a:cubicBezTo>
                  <a:pt x="2553" y="1382"/>
                  <a:pt x="2553" y="1382"/>
                  <a:pt x="2553" y="1382"/>
                </a:cubicBezTo>
                <a:cubicBezTo>
                  <a:pt x="2510" y="1382"/>
                  <a:pt x="2510" y="1382"/>
                  <a:pt x="2510" y="1382"/>
                </a:cubicBezTo>
                <a:cubicBezTo>
                  <a:pt x="2502" y="1393"/>
                  <a:pt x="2502" y="1393"/>
                  <a:pt x="2502" y="1393"/>
                </a:cubicBezTo>
                <a:cubicBezTo>
                  <a:pt x="2478" y="1393"/>
                  <a:pt x="2478" y="1393"/>
                  <a:pt x="2478" y="1393"/>
                </a:cubicBezTo>
                <a:cubicBezTo>
                  <a:pt x="2478" y="1402"/>
                  <a:pt x="2478" y="1402"/>
                  <a:pt x="2478" y="1402"/>
                </a:cubicBezTo>
                <a:cubicBezTo>
                  <a:pt x="2470" y="1402"/>
                  <a:pt x="2470" y="1402"/>
                  <a:pt x="2470" y="1402"/>
                </a:cubicBezTo>
                <a:cubicBezTo>
                  <a:pt x="2470" y="1378"/>
                  <a:pt x="2470" y="1378"/>
                  <a:pt x="2470" y="1378"/>
                </a:cubicBezTo>
                <a:cubicBezTo>
                  <a:pt x="2443" y="1378"/>
                  <a:pt x="2443" y="1378"/>
                  <a:pt x="2443" y="1378"/>
                </a:cubicBezTo>
                <a:cubicBezTo>
                  <a:pt x="2432" y="1388"/>
                  <a:pt x="2432" y="1388"/>
                  <a:pt x="2432" y="1388"/>
                </a:cubicBezTo>
                <a:cubicBezTo>
                  <a:pt x="2417" y="1388"/>
                  <a:pt x="2417" y="1388"/>
                  <a:pt x="2417" y="1388"/>
                </a:cubicBezTo>
                <a:cubicBezTo>
                  <a:pt x="2408" y="1375"/>
                  <a:pt x="2408" y="1375"/>
                  <a:pt x="2408" y="1375"/>
                </a:cubicBezTo>
                <a:cubicBezTo>
                  <a:pt x="2393" y="1375"/>
                  <a:pt x="2393" y="1375"/>
                  <a:pt x="2393" y="1375"/>
                </a:cubicBezTo>
                <a:cubicBezTo>
                  <a:pt x="2381" y="1388"/>
                  <a:pt x="2381" y="1388"/>
                  <a:pt x="2381" y="1388"/>
                </a:cubicBezTo>
                <a:cubicBezTo>
                  <a:pt x="2365" y="1388"/>
                  <a:pt x="2365" y="1388"/>
                  <a:pt x="2365" y="1388"/>
                </a:cubicBezTo>
                <a:cubicBezTo>
                  <a:pt x="2365" y="1465"/>
                  <a:pt x="2365" y="1465"/>
                  <a:pt x="2365" y="1465"/>
                </a:cubicBezTo>
                <a:cubicBezTo>
                  <a:pt x="2310" y="1465"/>
                  <a:pt x="2310" y="1465"/>
                  <a:pt x="2310" y="1465"/>
                </a:cubicBezTo>
                <a:cubicBezTo>
                  <a:pt x="2310" y="1440"/>
                  <a:pt x="2310" y="1440"/>
                  <a:pt x="2310" y="1440"/>
                </a:cubicBezTo>
                <a:cubicBezTo>
                  <a:pt x="2284" y="1420"/>
                  <a:pt x="2284" y="1420"/>
                  <a:pt x="2284" y="1420"/>
                </a:cubicBezTo>
                <a:cubicBezTo>
                  <a:pt x="2279" y="1380"/>
                  <a:pt x="2279" y="1380"/>
                  <a:pt x="2279" y="1380"/>
                </a:cubicBezTo>
                <a:cubicBezTo>
                  <a:pt x="2273" y="1419"/>
                  <a:pt x="2273" y="1419"/>
                  <a:pt x="2273" y="1419"/>
                </a:cubicBezTo>
                <a:cubicBezTo>
                  <a:pt x="2243" y="1441"/>
                  <a:pt x="2243" y="1441"/>
                  <a:pt x="2243" y="1441"/>
                </a:cubicBezTo>
                <a:cubicBezTo>
                  <a:pt x="2243" y="1457"/>
                  <a:pt x="2243" y="1457"/>
                  <a:pt x="2243" y="1457"/>
                </a:cubicBezTo>
                <a:cubicBezTo>
                  <a:pt x="2199" y="1457"/>
                  <a:pt x="2199" y="1457"/>
                  <a:pt x="2199" y="1457"/>
                </a:cubicBezTo>
                <a:cubicBezTo>
                  <a:pt x="2199" y="1401"/>
                  <a:pt x="2199" y="1401"/>
                  <a:pt x="2199" y="1401"/>
                </a:cubicBezTo>
                <a:cubicBezTo>
                  <a:pt x="2177" y="1401"/>
                  <a:pt x="2177" y="1401"/>
                  <a:pt x="2177" y="1401"/>
                </a:cubicBezTo>
                <a:cubicBezTo>
                  <a:pt x="2177" y="1391"/>
                  <a:pt x="2177" y="1391"/>
                  <a:pt x="2177" y="1391"/>
                </a:cubicBezTo>
                <a:cubicBezTo>
                  <a:pt x="2152" y="1391"/>
                  <a:pt x="2152" y="1391"/>
                  <a:pt x="2152" y="1391"/>
                </a:cubicBezTo>
                <a:cubicBezTo>
                  <a:pt x="2152" y="1409"/>
                  <a:pt x="2152" y="1409"/>
                  <a:pt x="2152" y="1409"/>
                </a:cubicBezTo>
                <a:cubicBezTo>
                  <a:pt x="2139" y="1409"/>
                  <a:pt x="2139" y="1409"/>
                  <a:pt x="2139" y="1409"/>
                </a:cubicBezTo>
                <a:cubicBezTo>
                  <a:pt x="2139" y="1371"/>
                  <a:pt x="2139" y="1371"/>
                  <a:pt x="2139" y="1371"/>
                </a:cubicBezTo>
                <a:cubicBezTo>
                  <a:pt x="2093" y="1371"/>
                  <a:pt x="2093" y="1371"/>
                  <a:pt x="2093" y="1371"/>
                </a:cubicBezTo>
                <a:cubicBezTo>
                  <a:pt x="2093" y="1436"/>
                  <a:pt x="2093" y="1436"/>
                  <a:pt x="2093" y="1436"/>
                </a:cubicBezTo>
                <a:cubicBezTo>
                  <a:pt x="2077" y="1436"/>
                  <a:pt x="2077" y="1436"/>
                  <a:pt x="2077" y="1436"/>
                </a:cubicBezTo>
                <a:cubicBezTo>
                  <a:pt x="2077" y="1453"/>
                  <a:pt x="2077" y="1453"/>
                  <a:pt x="2077" y="1453"/>
                </a:cubicBezTo>
                <a:cubicBezTo>
                  <a:pt x="2068" y="1453"/>
                  <a:pt x="2068" y="1453"/>
                  <a:pt x="2068" y="1453"/>
                </a:cubicBezTo>
                <a:cubicBezTo>
                  <a:pt x="2068" y="1463"/>
                  <a:pt x="2068" y="1463"/>
                  <a:pt x="2068" y="1463"/>
                </a:cubicBezTo>
                <a:cubicBezTo>
                  <a:pt x="2055" y="1463"/>
                  <a:pt x="2055" y="1463"/>
                  <a:pt x="2055" y="1463"/>
                </a:cubicBezTo>
                <a:cubicBezTo>
                  <a:pt x="2055" y="1453"/>
                  <a:pt x="2055" y="1453"/>
                  <a:pt x="2055" y="1453"/>
                </a:cubicBezTo>
                <a:cubicBezTo>
                  <a:pt x="2033" y="1453"/>
                  <a:pt x="2033" y="1453"/>
                  <a:pt x="2033" y="1453"/>
                </a:cubicBezTo>
                <a:cubicBezTo>
                  <a:pt x="2033" y="1461"/>
                  <a:pt x="2033" y="1461"/>
                  <a:pt x="2033" y="1461"/>
                </a:cubicBezTo>
                <a:cubicBezTo>
                  <a:pt x="2004" y="1461"/>
                  <a:pt x="2004" y="1461"/>
                  <a:pt x="2004" y="1461"/>
                </a:cubicBezTo>
                <a:cubicBezTo>
                  <a:pt x="2004" y="1471"/>
                  <a:pt x="2004" y="1471"/>
                  <a:pt x="2004" y="1471"/>
                </a:cubicBezTo>
                <a:cubicBezTo>
                  <a:pt x="1996" y="1471"/>
                  <a:pt x="1996" y="1471"/>
                  <a:pt x="1996" y="1471"/>
                </a:cubicBezTo>
                <a:cubicBezTo>
                  <a:pt x="1996" y="1463"/>
                  <a:pt x="1996" y="1463"/>
                  <a:pt x="1996" y="1463"/>
                </a:cubicBezTo>
                <a:cubicBezTo>
                  <a:pt x="1983" y="1463"/>
                  <a:pt x="1983" y="1463"/>
                  <a:pt x="1983" y="1463"/>
                </a:cubicBezTo>
                <a:cubicBezTo>
                  <a:pt x="1983" y="1479"/>
                  <a:pt x="1983" y="1479"/>
                  <a:pt x="1983" y="1479"/>
                </a:cubicBezTo>
                <a:cubicBezTo>
                  <a:pt x="1975" y="1479"/>
                  <a:pt x="1975" y="1479"/>
                  <a:pt x="1975" y="1479"/>
                </a:cubicBezTo>
                <a:cubicBezTo>
                  <a:pt x="1975" y="1343"/>
                  <a:pt x="1975" y="1343"/>
                  <a:pt x="1975" y="1343"/>
                </a:cubicBezTo>
                <a:cubicBezTo>
                  <a:pt x="1952" y="1343"/>
                  <a:pt x="1952" y="1343"/>
                  <a:pt x="1952" y="1343"/>
                </a:cubicBezTo>
                <a:cubicBezTo>
                  <a:pt x="1952" y="1352"/>
                  <a:pt x="1952" y="1352"/>
                  <a:pt x="1952" y="1352"/>
                </a:cubicBezTo>
                <a:cubicBezTo>
                  <a:pt x="1943" y="1352"/>
                  <a:pt x="1943" y="1352"/>
                  <a:pt x="1943" y="1352"/>
                </a:cubicBezTo>
                <a:cubicBezTo>
                  <a:pt x="1935" y="1335"/>
                  <a:pt x="1935" y="1335"/>
                  <a:pt x="1935" y="1335"/>
                </a:cubicBezTo>
                <a:cubicBezTo>
                  <a:pt x="1921" y="1335"/>
                  <a:pt x="1921" y="1335"/>
                  <a:pt x="1921" y="1335"/>
                </a:cubicBezTo>
                <a:cubicBezTo>
                  <a:pt x="1912" y="1352"/>
                  <a:pt x="1912" y="1352"/>
                  <a:pt x="1912" y="1352"/>
                </a:cubicBezTo>
                <a:cubicBezTo>
                  <a:pt x="1877" y="1352"/>
                  <a:pt x="1877" y="1352"/>
                  <a:pt x="1877" y="1352"/>
                </a:cubicBezTo>
                <a:cubicBezTo>
                  <a:pt x="1877" y="1456"/>
                  <a:pt x="1877" y="1456"/>
                  <a:pt x="1877" y="1456"/>
                </a:cubicBezTo>
                <a:cubicBezTo>
                  <a:pt x="1805" y="1456"/>
                  <a:pt x="1805" y="1456"/>
                  <a:pt x="1805" y="1456"/>
                </a:cubicBezTo>
                <a:cubicBezTo>
                  <a:pt x="1791" y="1441"/>
                  <a:pt x="1791" y="1441"/>
                  <a:pt x="1791" y="1441"/>
                </a:cubicBezTo>
                <a:cubicBezTo>
                  <a:pt x="1781" y="1452"/>
                  <a:pt x="1781" y="1452"/>
                  <a:pt x="1781" y="1452"/>
                </a:cubicBezTo>
                <a:cubicBezTo>
                  <a:pt x="1771" y="1452"/>
                  <a:pt x="1771" y="1452"/>
                  <a:pt x="1771" y="1452"/>
                </a:cubicBezTo>
                <a:cubicBezTo>
                  <a:pt x="1756" y="1437"/>
                  <a:pt x="1756" y="1437"/>
                  <a:pt x="1756" y="1437"/>
                </a:cubicBezTo>
                <a:cubicBezTo>
                  <a:pt x="1744" y="1437"/>
                  <a:pt x="1744" y="1437"/>
                  <a:pt x="1744" y="1437"/>
                </a:cubicBezTo>
                <a:cubicBezTo>
                  <a:pt x="1731" y="1448"/>
                  <a:pt x="1731" y="1448"/>
                  <a:pt x="1731" y="1448"/>
                </a:cubicBezTo>
                <a:cubicBezTo>
                  <a:pt x="1699" y="1448"/>
                  <a:pt x="1699" y="1448"/>
                  <a:pt x="1699" y="1448"/>
                </a:cubicBezTo>
                <a:cubicBezTo>
                  <a:pt x="1699" y="1437"/>
                  <a:pt x="1699" y="1437"/>
                  <a:pt x="1699" y="1437"/>
                </a:cubicBezTo>
                <a:cubicBezTo>
                  <a:pt x="1673" y="1437"/>
                  <a:pt x="1673" y="1437"/>
                  <a:pt x="1673" y="1437"/>
                </a:cubicBezTo>
                <a:cubicBezTo>
                  <a:pt x="1673" y="1469"/>
                  <a:pt x="1673" y="1469"/>
                  <a:pt x="1673" y="1469"/>
                </a:cubicBezTo>
                <a:cubicBezTo>
                  <a:pt x="1656" y="1469"/>
                  <a:pt x="1656" y="1469"/>
                  <a:pt x="1656" y="1469"/>
                </a:cubicBezTo>
                <a:cubicBezTo>
                  <a:pt x="1656" y="1459"/>
                  <a:pt x="1656" y="1459"/>
                  <a:pt x="1656" y="1459"/>
                </a:cubicBezTo>
                <a:cubicBezTo>
                  <a:pt x="1619" y="1459"/>
                  <a:pt x="1619" y="1459"/>
                  <a:pt x="1619" y="1459"/>
                </a:cubicBezTo>
                <a:cubicBezTo>
                  <a:pt x="1619" y="1448"/>
                  <a:pt x="1619" y="1448"/>
                  <a:pt x="1619" y="1448"/>
                </a:cubicBezTo>
                <a:cubicBezTo>
                  <a:pt x="1587" y="1448"/>
                  <a:pt x="1587" y="1448"/>
                  <a:pt x="1587" y="1448"/>
                </a:cubicBezTo>
                <a:cubicBezTo>
                  <a:pt x="1587" y="1459"/>
                  <a:pt x="1587" y="1459"/>
                  <a:pt x="1587" y="1459"/>
                </a:cubicBezTo>
                <a:cubicBezTo>
                  <a:pt x="1563" y="1459"/>
                  <a:pt x="1563" y="1459"/>
                  <a:pt x="1563" y="1459"/>
                </a:cubicBezTo>
                <a:cubicBezTo>
                  <a:pt x="1563" y="1407"/>
                  <a:pt x="1563" y="1407"/>
                  <a:pt x="1563" y="1407"/>
                </a:cubicBezTo>
                <a:cubicBezTo>
                  <a:pt x="1531" y="1393"/>
                  <a:pt x="1531" y="1393"/>
                  <a:pt x="1531" y="1393"/>
                </a:cubicBezTo>
                <a:cubicBezTo>
                  <a:pt x="1531" y="1408"/>
                  <a:pt x="1531" y="1408"/>
                  <a:pt x="1531" y="1408"/>
                </a:cubicBezTo>
                <a:cubicBezTo>
                  <a:pt x="1524" y="1408"/>
                  <a:pt x="1524" y="1408"/>
                  <a:pt x="1524" y="1408"/>
                </a:cubicBezTo>
                <a:cubicBezTo>
                  <a:pt x="1524" y="1331"/>
                  <a:pt x="1524" y="1331"/>
                  <a:pt x="1524" y="1331"/>
                </a:cubicBezTo>
                <a:cubicBezTo>
                  <a:pt x="1507" y="1331"/>
                  <a:pt x="1507" y="1331"/>
                  <a:pt x="1507" y="1331"/>
                </a:cubicBezTo>
                <a:cubicBezTo>
                  <a:pt x="1507" y="1307"/>
                  <a:pt x="1507" y="1307"/>
                  <a:pt x="1507" y="1307"/>
                </a:cubicBezTo>
                <a:cubicBezTo>
                  <a:pt x="1479" y="1307"/>
                  <a:pt x="1479" y="1307"/>
                  <a:pt x="1479" y="1307"/>
                </a:cubicBezTo>
                <a:cubicBezTo>
                  <a:pt x="1479" y="1281"/>
                  <a:pt x="1479" y="1281"/>
                  <a:pt x="1479" y="1281"/>
                </a:cubicBezTo>
                <a:cubicBezTo>
                  <a:pt x="1465" y="1281"/>
                  <a:pt x="1465" y="1281"/>
                  <a:pt x="1465" y="1281"/>
                </a:cubicBezTo>
                <a:cubicBezTo>
                  <a:pt x="1465" y="1307"/>
                  <a:pt x="1465" y="1307"/>
                  <a:pt x="1465" y="1307"/>
                </a:cubicBezTo>
                <a:cubicBezTo>
                  <a:pt x="1443" y="1307"/>
                  <a:pt x="1443" y="1307"/>
                  <a:pt x="1443" y="1307"/>
                </a:cubicBezTo>
                <a:cubicBezTo>
                  <a:pt x="1443" y="1265"/>
                  <a:pt x="1443" y="1265"/>
                  <a:pt x="1443" y="1265"/>
                </a:cubicBezTo>
                <a:cubicBezTo>
                  <a:pt x="1443" y="1265"/>
                  <a:pt x="1412" y="1232"/>
                  <a:pt x="1389" y="1232"/>
                </a:cubicBezTo>
                <a:cubicBezTo>
                  <a:pt x="1367" y="1232"/>
                  <a:pt x="1337" y="1269"/>
                  <a:pt x="1337" y="1269"/>
                </a:cubicBezTo>
                <a:cubicBezTo>
                  <a:pt x="1337" y="1359"/>
                  <a:pt x="1337" y="1359"/>
                  <a:pt x="1337" y="1359"/>
                </a:cubicBezTo>
                <a:cubicBezTo>
                  <a:pt x="1315" y="1359"/>
                  <a:pt x="1315" y="1359"/>
                  <a:pt x="1315" y="1359"/>
                </a:cubicBezTo>
                <a:cubicBezTo>
                  <a:pt x="1315" y="1417"/>
                  <a:pt x="1315" y="1417"/>
                  <a:pt x="1315" y="1417"/>
                </a:cubicBezTo>
                <a:cubicBezTo>
                  <a:pt x="1275" y="1432"/>
                  <a:pt x="1275" y="1432"/>
                  <a:pt x="1275" y="1432"/>
                </a:cubicBezTo>
                <a:cubicBezTo>
                  <a:pt x="1275" y="1445"/>
                  <a:pt x="1275" y="1445"/>
                  <a:pt x="1275" y="1445"/>
                </a:cubicBezTo>
                <a:cubicBezTo>
                  <a:pt x="1267" y="1445"/>
                  <a:pt x="1267" y="1445"/>
                  <a:pt x="1267" y="1445"/>
                </a:cubicBezTo>
                <a:cubicBezTo>
                  <a:pt x="1267" y="1421"/>
                  <a:pt x="1267" y="1421"/>
                  <a:pt x="1267" y="1421"/>
                </a:cubicBezTo>
                <a:cubicBezTo>
                  <a:pt x="1253" y="1421"/>
                  <a:pt x="1253" y="1421"/>
                  <a:pt x="1253" y="1421"/>
                </a:cubicBezTo>
                <a:cubicBezTo>
                  <a:pt x="1235" y="1395"/>
                  <a:pt x="1235" y="1395"/>
                  <a:pt x="1235" y="1395"/>
                </a:cubicBezTo>
                <a:cubicBezTo>
                  <a:pt x="1213" y="1416"/>
                  <a:pt x="1213" y="1416"/>
                  <a:pt x="1213" y="1416"/>
                </a:cubicBezTo>
                <a:cubicBezTo>
                  <a:pt x="1213" y="1399"/>
                  <a:pt x="1213" y="1399"/>
                  <a:pt x="1213" y="1399"/>
                </a:cubicBezTo>
                <a:cubicBezTo>
                  <a:pt x="1200" y="1399"/>
                  <a:pt x="1200" y="1399"/>
                  <a:pt x="1200" y="1399"/>
                </a:cubicBezTo>
                <a:cubicBezTo>
                  <a:pt x="1200" y="1409"/>
                  <a:pt x="1200" y="1409"/>
                  <a:pt x="1200" y="1409"/>
                </a:cubicBezTo>
                <a:cubicBezTo>
                  <a:pt x="1189" y="1409"/>
                  <a:pt x="1189" y="1409"/>
                  <a:pt x="1189" y="1409"/>
                </a:cubicBezTo>
                <a:cubicBezTo>
                  <a:pt x="1189" y="1392"/>
                  <a:pt x="1189" y="1392"/>
                  <a:pt x="1189" y="1392"/>
                </a:cubicBezTo>
                <a:cubicBezTo>
                  <a:pt x="1164" y="1392"/>
                  <a:pt x="1164" y="1392"/>
                  <a:pt x="1164" y="1392"/>
                </a:cubicBezTo>
                <a:cubicBezTo>
                  <a:pt x="1164" y="1401"/>
                  <a:pt x="1164" y="1401"/>
                  <a:pt x="1164" y="1401"/>
                </a:cubicBezTo>
                <a:cubicBezTo>
                  <a:pt x="1155" y="1401"/>
                  <a:pt x="1155" y="1401"/>
                  <a:pt x="1155" y="1401"/>
                </a:cubicBezTo>
                <a:cubicBezTo>
                  <a:pt x="1155" y="1417"/>
                  <a:pt x="1155" y="1417"/>
                  <a:pt x="1155" y="1417"/>
                </a:cubicBezTo>
                <a:cubicBezTo>
                  <a:pt x="1133" y="1417"/>
                  <a:pt x="1133" y="1417"/>
                  <a:pt x="1133" y="1417"/>
                </a:cubicBezTo>
                <a:cubicBezTo>
                  <a:pt x="1133" y="1397"/>
                  <a:pt x="1133" y="1397"/>
                  <a:pt x="1133" y="1397"/>
                </a:cubicBezTo>
                <a:cubicBezTo>
                  <a:pt x="1123" y="1397"/>
                  <a:pt x="1123" y="1397"/>
                  <a:pt x="1123" y="1397"/>
                </a:cubicBezTo>
                <a:cubicBezTo>
                  <a:pt x="1112" y="1385"/>
                  <a:pt x="1112" y="1385"/>
                  <a:pt x="1112" y="1385"/>
                </a:cubicBezTo>
                <a:cubicBezTo>
                  <a:pt x="1104" y="1391"/>
                  <a:pt x="1104" y="1391"/>
                  <a:pt x="1104" y="1391"/>
                </a:cubicBezTo>
                <a:cubicBezTo>
                  <a:pt x="1095" y="1391"/>
                  <a:pt x="1095" y="1391"/>
                  <a:pt x="1095" y="1391"/>
                </a:cubicBezTo>
                <a:cubicBezTo>
                  <a:pt x="1076" y="1368"/>
                  <a:pt x="1076" y="1368"/>
                  <a:pt x="1076" y="1368"/>
                </a:cubicBezTo>
                <a:cubicBezTo>
                  <a:pt x="1063" y="1389"/>
                  <a:pt x="1063" y="1389"/>
                  <a:pt x="1063" y="1389"/>
                </a:cubicBezTo>
                <a:cubicBezTo>
                  <a:pt x="1051" y="1389"/>
                  <a:pt x="1051" y="1389"/>
                  <a:pt x="1051" y="1389"/>
                </a:cubicBezTo>
                <a:cubicBezTo>
                  <a:pt x="1051" y="1371"/>
                  <a:pt x="1051" y="1371"/>
                  <a:pt x="1051" y="1371"/>
                </a:cubicBezTo>
                <a:cubicBezTo>
                  <a:pt x="1031" y="1371"/>
                  <a:pt x="1031" y="1371"/>
                  <a:pt x="1031" y="1371"/>
                </a:cubicBezTo>
                <a:cubicBezTo>
                  <a:pt x="1031" y="1391"/>
                  <a:pt x="1031" y="1391"/>
                  <a:pt x="1031" y="1391"/>
                </a:cubicBezTo>
                <a:cubicBezTo>
                  <a:pt x="1020" y="1403"/>
                  <a:pt x="1020" y="1403"/>
                  <a:pt x="1020" y="1403"/>
                </a:cubicBezTo>
                <a:cubicBezTo>
                  <a:pt x="1012" y="1403"/>
                  <a:pt x="1012" y="1403"/>
                  <a:pt x="1012" y="1403"/>
                </a:cubicBezTo>
                <a:cubicBezTo>
                  <a:pt x="1012" y="1376"/>
                  <a:pt x="1012" y="1376"/>
                  <a:pt x="1012" y="1376"/>
                </a:cubicBezTo>
                <a:cubicBezTo>
                  <a:pt x="999" y="1376"/>
                  <a:pt x="999" y="1376"/>
                  <a:pt x="999" y="1376"/>
                </a:cubicBezTo>
                <a:cubicBezTo>
                  <a:pt x="988" y="1359"/>
                  <a:pt x="988" y="1359"/>
                  <a:pt x="988" y="1359"/>
                </a:cubicBezTo>
                <a:cubicBezTo>
                  <a:pt x="969" y="1381"/>
                  <a:pt x="969" y="1381"/>
                  <a:pt x="969" y="1381"/>
                </a:cubicBezTo>
                <a:cubicBezTo>
                  <a:pt x="969" y="1224"/>
                  <a:pt x="969" y="1224"/>
                  <a:pt x="969" y="1224"/>
                </a:cubicBezTo>
                <a:cubicBezTo>
                  <a:pt x="943" y="1224"/>
                  <a:pt x="943" y="1224"/>
                  <a:pt x="943" y="1224"/>
                </a:cubicBezTo>
                <a:cubicBezTo>
                  <a:pt x="943" y="1212"/>
                  <a:pt x="943" y="1212"/>
                  <a:pt x="943" y="1212"/>
                </a:cubicBezTo>
                <a:cubicBezTo>
                  <a:pt x="969" y="1212"/>
                  <a:pt x="969" y="1212"/>
                  <a:pt x="969" y="1212"/>
                </a:cubicBezTo>
                <a:cubicBezTo>
                  <a:pt x="969" y="1204"/>
                  <a:pt x="969" y="1204"/>
                  <a:pt x="969" y="1204"/>
                </a:cubicBezTo>
                <a:cubicBezTo>
                  <a:pt x="847" y="1204"/>
                  <a:pt x="847" y="1204"/>
                  <a:pt x="847" y="1204"/>
                </a:cubicBezTo>
                <a:cubicBezTo>
                  <a:pt x="847" y="1211"/>
                  <a:pt x="847" y="1211"/>
                  <a:pt x="847" y="1211"/>
                </a:cubicBezTo>
                <a:cubicBezTo>
                  <a:pt x="857" y="1211"/>
                  <a:pt x="857" y="1211"/>
                  <a:pt x="857" y="1211"/>
                </a:cubicBezTo>
                <a:cubicBezTo>
                  <a:pt x="857" y="1224"/>
                  <a:pt x="857" y="1224"/>
                  <a:pt x="857" y="1224"/>
                </a:cubicBezTo>
                <a:cubicBezTo>
                  <a:pt x="843" y="1224"/>
                  <a:pt x="843" y="1224"/>
                  <a:pt x="843" y="1224"/>
                </a:cubicBezTo>
                <a:cubicBezTo>
                  <a:pt x="843" y="1375"/>
                  <a:pt x="843" y="1375"/>
                  <a:pt x="843" y="1375"/>
                </a:cubicBezTo>
                <a:cubicBezTo>
                  <a:pt x="828" y="1375"/>
                  <a:pt x="828" y="1375"/>
                  <a:pt x="828" y="1375"/>
                </a:cubicBezTo>
                <a:cubicBezTo>
                  <a:pt x="828" y="1387"/>
                  <a:pt x="828" y="1387"/>
                  <a:pt x="828" y="1387"/>
                </a:cubicBezTo>
                <a:cubicBezTo>
                  <a:pt x="816" y="1387"/>
                  <a:pt x="816" y="1387"/>
                  <a:pt x="816" y="1387"/>
                </a:cubicBezTo>
                <a:cubicBezTo>
                  <a:pt x="816" y="1403"/>
                  <a:pt x="816" y="1403"/>
                  <a:pt x="816" y="1403"/>
                </a:cubicBezTo>
                <a:cubicBezTo>
                  <a:pt x="804" y="1403"/>
                  <a:pt x="804" y="1403"/>
                  <a:pt x="804" y="1403"/>
                </a:cubicBezTo>
                <a:cubicBezTo>
                  <a:pt x="787" y="1393"/>
                  <a:pt x="787" y="1393"/>
                  <a:pt x="787" y="1393"/>
                </a:cubicBezTo>
                <a:cubicBezTo>
                  <a:pt x="787" y="1193"/>
                  <a:pt x="787" y="1193"/>
                  <a:pt x="787" y="1193"/>
                </a:cubicBezTo>
                <a:cubicBezTo>
                  <a:pt x="691" y="1193"/>
                  <a:pt x="691" y="1193"/>
                  <a:pt x="691" y="1193"/>
                </a:cubicBezTo>
                <a:cubicBezTo>
                  <a:pt x="691" y="1427"/>
                  <a:pt x="691" y="1427"/>
                  <a:pt x="691" y="1427"/>
                </a:cubicBezTo>
                <a:cubicBezTo>
                  <a:pt x="664" y="1427"/>
                  <a:pt x="664" y="1427"/>
                  <a:pt x="664" y="1427"/>
                </a:cubicBezTo>
                <a:cubicBezTo>
                  <a:pt x="664" y="1445"/>
                  <a:pt x="664" y="1445"/>
                  <a:pt x="664" y="1445"/>
                </a:cubicBezTo>
                <a:cubicBezTo>
                  <a:pt x="640" y="1445"/>
                  <a:pt x="640" y="1445"/>
                  <a:pt x="640" y="1445"/>
                </a:cubicBezTo>
                <a:cubicBezTo>
                  <a:pt x="640" y="1436"/>
                  <a:pt x="640" y="1436"/>
                  <a:pt x="640" y="1436"/>
                </a:cubicBezTo>
                <a:cubicBezTo>
                  <a:pt x="625" y="1436"/>
                  <a:pt x="625" y="1436"/>
                  <a:pt x="625" y="1436"/>
                </a:cubicBezTo>
                <a:cubicBezTo>
                  <a:pt x="625" y="1237"/>
                  <a:pt x="625" y="1237"/>
                  <a:pt x="625" y="1237"/>
                </a:cubicBezTo>
                <a:cubicBezTo>
                  <a:pt x="601" y="1237"/>
                  <a:pt x="601" y="1237"/>
                  <a:pt x="601" y="1237"/>
                </a:cubicBezTo>
                <a:cubicBezTo>
                  <a:pt x="601" y="1228"/>
                  <a:pt x="601" y="1228"/>
                  <a:pt x="601" y="1228"/>
                </a:cubicBezTo>
                <a:cubicBezTo>
                  <a:pt x="536" y="1228"/>
                  <a:pt x="536" y="1228"/>
                  <a:pt x="536" y="1228"/>
                </a:cubicBezTo>
                <a:cubicBezTo>
                  <a:pt x="536" y="1241"/>
                  <a:pt x="536" y="1241"/>
                  <a:pt x="536" y="1241"/>
                </a:cubicBezTo>
                <a:cubicBezTo>
                  <a:pt x="515" y="1241"/>
                  <a:pt x="515" y="1241"/>
                  <a:pt x="515" y="1241"/>
                </a:cubicBezTo>
                <a:cubicBezTo>
                  <a:pt x="515" y="1227"/>
                  <a:pt x="515" y="1227"/>
                  <a:pt x="515" y="1227"/>
                </a:cubicBezTo>
                <a:cubicBezTo>
                  <a:pt x="501" y="1227"/>
                  <a:pt x="501" y="1227"/>
                  <a:pt x="501" y="1227"/>
                </a:cubicBezTo>
                <a:cubicBezTo>
                  <a:pt x="501" y="1227"/>
                  <a:pt x="487" y="1169"/>
                  <a:pt x="456" y="1169"/>
                </a:cubicBezTo>
                <a:cubicBezTo>
                  <a:pt x="425" y="1169"/>
                  <a:pt x="401" y="1224"/>
                  <a:pt x="401" y="1224"/>
                </a:cubicBezTo>
                <a:cubicBezTo>
                  <a:pt x="392" y="1224"/>
                  <a:pt x="392" y="1224"/>
                  <a:pt x="392" y="1224"/>
                </a:cubicBezTo>
                <a:cubicBezTo>
                  <a:pt x="392" y="1243"/>
                  <a:pt x="392" y="1243"/>
                  <a:pt x="392" y="1243"/>
                </a:cubicBezTo>
                <a:cubicBezTo>
                  <a:pt x="373" y="1243"/>
                  <a:pt x="373" y="1243"/>
                  <a:pt x="373" y="1243"/>
                </a:cubicBezTo>
                <a:cubicBezTo>
                  <a:pt x="373" y="1233"/>
                  <a:pt x="373" y="1233"/>
                  <a:pt x="373" y="1233"/>
                </a:cubicBezTo>
                <a:cubicBezTo>
                  <a:pt x="320" y="1233"/>
                  <a:pt x="320" y="1233"/>
                  <a:pt x="320" y="1233"/>
                </a:cubicBezTo>
                <a:cubicBezTo>
                  <a:pt x="320" y="1245"/>
                  <a:pt x="320" y="1245"/>
                  <a:pt x="320" y="1245"/>
                </a:cubicBezTo>
                <a:cubicBezTo>
                  <a:pt x="303" y="1245"/>
                  <a:pt x="303" y="1245"/>
                  <a:pt x="303" y="1245"/>
                </a:cubicBezTo>
                <a:cubicBezTo>
                  <a:pt x="288" y="1257"/>
                  <a:pt x="288" y="1257"/>
                  <a:pt x="288" y="1257"/>
                </a:cubicBezTo>
                <a:cubicBezTo>
                  <a:pt x="288" y="1331"/>
                  <a:pt x="288" y="1331"/>
                  <a:pt x="288" y="1331"/>
                </a:cubicBezTo>
                <a:cubicBezTo>
                  <a:pt x="268" y="1331"/>
                  <a:pt x="268" y="1331"/>
                  <a:pt x="268" y="1331"/>
                </a:cubicBezTo>
                <a:cubicBezTo>
                  <a:pt x="268" y="1373"/>
                  <a:pt x="268" y="1373"/>
                  <a:pt x="268" y="1373"/>
                </a:cubicBezTo>
                <a:cubicBezTo>
                  <a:pt x="252" y="1373"/>
                  <a:pt x="252" y="1373"/>
                  <a:pt x="252" y="1373"/>
                </a:cubicBezTo>
                <a:cubicBezTo>
                  <a:pt x="252" y="1325"/>
                  <a:pt x="252" y="1325"/>
                  <a:pt x="252" y="1325"/>
                </a:cubicBezTo>
                <a:cubicBezTo>
                  <a:pt x="236" y="1325"/>
                  <a:pt x="236" y="1325"/>
                  <a:pt x="236" y="1325"/>
                </a:cubicBezTo>
                <a:cubicBezTo>
                  <a:pt x="236" y="1342"/>
                  <a:pt x="236" y="1342"/>
                  <a:pt x="236" y="1342"/>
                </a:cubicBezTo>
                <a:cubicBezTo>
                  <a:pt x="218" y="1342"/>
                  <a:pt x="218" y="1342"/>
                  <a:pt x="218" y="1342"/>
                </a:cubicBezTo>
                <a:cubicBezTo>
                  <a:pt x="218" y="1331"/>
                  <a:pt x="218" y="1331"/>
                  <a:pt x="218" y="1331"/>
                </a:cubicBezTo>
                <a:cubicBezTo>
                  <a:pt x="195" y="1331"/>
                  <a:pt x="195" y="1331"/>
                  <a:pt x="195" y="1331"/>
                </a:cubicBezTo>
                <a:cubicBezTo>
                  <a:pt x="195" y="1312"/>
                  <a:pt x="195" y="1312"/>
                  <a:pt x="195" y="1312"/>
                </a:cubicBezTo>
                <a:cubicBezTo>
                  <a:pt x="182" y="1299"/>
                  <a:pt x="182" y="1299"/>
                  <a:pt x="182" y="1299"/>
                </a:cubicBezTo>
                <a:cubicBezTo>
                  <a:pt x="168" y="1283"/>
                  <a:pt x="168" y="1283"/>
                  <a:pt x="168" y="1283"/>
                </a:cubicBezTo>
                <a:cubicBezTo>
                  <a:pt x="134" y="1283"/>
                  <a:pt x="134" y="1283"/>
                  <a:pt x="134" y="1283"/>
                </a:cubicBezTo>
                <a:cubicBezTo>
                  <a:pt x="102" y="1307"/>
                  <a:pt x="102" y="1307"/>
                  <a:pt x="102" y="1307"/>
                </a:cubicBezTo>
                <a:cubicBezTo>
                  <a:pt x="78" y="1307"/>
                  <a:pt x="78" y="1307"/>
                  <a:pt x="78" y="1307"/>
                </a:cubicBezTo>
                <a:cubicBezTo>
                  <a:pt x="78" y="1401"/>
                  <a:pt x="78" y="1401"/>
                  <a:pt x="78" y="1401"/>
                </a:cubicBezTo>
                <a:cubicBezTo>
                  <a:pt x="56" y="1357"/>
                  <a:pt x="56" y="1357"/>
                  <a:pt x="56" y="1357"/>
                </a:cubicBezTo>
                <a:cubicBezTo>
                  <a:pt x="56" y="1333"/>
                  <a:pt x="56" y="1333"/>
                  <a:pt x="56" y="1333"/>
                </a:cubicBezTo>
                <a:cubicBezTo>
                  <a:pt x="0" y="1333"/>
                  <a:pt x="0" y="1333"/>
                  <a:pt x="0" y="1333"/>
                </a:cubicBezTo>
                <a:cubicBezTo>
                  <a:pt x="0" y="1542"/>
                  <a:pt x="0" y="1542"/>
                  <a:pt x="0" y="1542"/>
                </a:cubicBezTo>
                <a:cubicBezTo>
                  <a:pt x="8000" y="1542"/>
                  <a:pt x="8000" y="1542"/>
                  <a:pt x="8000" y="1542"/>
                </a:cubicBezTo>
                <a:cubicBezTo>
                  <a:pt x="8000" y="1472"/>
                  <a:pt x="8000" y="1472"/>
                  <a:pt x="8000" y="1472"/>
                </a:cubicBezTo>
                <a:lnTo>
                  <a:pt x="7978" y="1472"/>
                </a:lnTo>
                <a:close/>
                <a:moveTo>
                  <a:pt x="3369" y="1457"/>
                </a:moveTo>
                <a:cubicBezTo>
                  <a:pt x="3356" y="1457"/>
                  <a:pt x="3356" y="1457"/>
                  <a:pt x="3356" y="1457"/>
                </a:cubicBezTo>
                <a:cubicBezTo>
                  <a:pt x="3356" y="1408"/>
                  <a:pt x="3356" y="1408"/>
                  <a:pt x="3356" y="1408"/>
                </a:cubicBezTo>
                <a:cubicBezTo>
                  <a:pt x="3369" y="1408"/>
                  <a:pt x="3369" y="1408"/>
                  <a:pt x="3369" y="1408"/>
                </a:cubicBezTo>
                <a:lnTo>
                  <a:pt x="3369" y="1457"/>
                </a:lnTo>
                <a:close/>
                <a:moveTo>
                  <a:pt x="3369" y="1389"/>
                </a:moveTo>
                <a:cubicBezTo>
                  <a:pt x="3356" y="1389"/>
                  <a:pt x="3356" y="1389"/>
                  <a:pt x="3356" y="1389"/>
                </a:cubicBezTo>
                <a:cubicBezTo>
                  <a:pt x="3356" y="1335"/>
                  <a:pt x="3356" y="1335"/>
                  <a:pt x="3356" y="1335"/>
                </a:cubicBezTo>
                <a:cubicBezTo>
                  <a:pt x="3369" y="1335"/>
                  <a:pt x="3369" y="1335"/>
                  <a:pt x="3369" y="1335"/>
                </a:cubicBezTo>
                <a:lnTo>
                  <a:pt x="3369" y="1389"/>
                </a:lnTo>
                <a:close/>
                <a:moveTo>
                  <a:pt x="3356" y="1141"/>
                </a:moveTo>
                <a:cubicBezTo>
                  <a:pt x="3356" y="1098"/>
                  <a:pt x="3356" y="1098"/>
                  <a:pt x="3356" y="1098"/>
                </a:cubicBezTo>
                <a:cubicBezTo>
                  <a:pt x="3356" y="1098"/>
                  <a:pt x="3373" y="1103"/>
                  <a:pt x="3373" y="1119"/>
                </a:cubicBezTo>
                <a:cubicBezTo>
                  <a:pt x="3373" y="1136"/>
                  <a:pt x="3356" y="1141"/>
                  <a:pt x="3356" y="1141"/>
                </a:cubicBezTo>
                <a:close/>
                <a:moveTo>
                  <a:pt x="3356" y="1060"/>
                </a:moveTo>
                <a:cubicBezTo>
                  <a:pt x="3356" y="1024"/>
                  <a:pt x="3356" y="1024"/>
                  <a:pt x="3356" y="1024"/>
                </a:cubicBezTo>
                <a:cubicBezTo>
                  <a:pt x="3356" y="1024"/>
                  <a:pt x="3373" y="1029"/>
                  <a:pt x="3373" y="1042"/>
                </a:cubicBezTo>
                <a:cubicBezTo>
                  <a:pt x="3373" y="1055"/>
                  <a:pt x="3356" y="1060"/>
                  <a:pt x="3356" y="1060"/>
                </a:cubicBezTo>
                <a:close/>
                <a:moveTo>
                  <a:pt x="3356" y="988"/>
                </a:moveTo>
                <a:cubicBezTo>
                  <a:pt x="3356" y="950"/>
                  <a:pt x="3356" y="950"/>
                  <a:pt x="3356" y="950"/>
                </a:cubicBezTo>
                <a:cubicBezTo>
                  <a:pt x="3356" y="950"/>
                  <a:pt x="3373" y="953"/>
                  <a:pt x="3373" y="969"/>
                </a:cubicBezTo>
                <a:cubicBezTo>
                  <a:pt x="3373" y="985"/>
                  <a:pt x="3356" y="988"/>
                  <a:pt x="3356" y="988"/>
                </a:cubicBezTo>
                <a:close/>
                <a:moveTo>
                  <a:pt x="3356" y="911"/>
                </a:moveTo>
                <a:cubicBezTo>
                  <a:pt x="3356" y="872"/>
                  <a:pt x="3356" y="872"/>
                  <a:pt x="3356" y="872"/>
                </a:cubicBezTo>
                <a:cubicBezTo>
                  <a:pt x="3356" y="872"/>
                  <a:pt x="3373" y="878"/>
                  <a:pt x="3373" y="891"/>
                </a:cubicBezTo>
                <a:cubicBezTo>
                  <a:pt x="3373" y="905"/>
                  <a:pt x="3356" y="911"/>
                  <a:pt x="3356" y="911"/>
                </a:cubicBezTo>
                <a:close/>
                <a:moveTo>
                  <a:pt x="3356" y="835"/>
                </a:moveTo>
                <a:cubicBezTo>
                  <a:pt x="3356" y="796"/>
                  <a:pt x="3356" y="796"/>
                  <a:pt x="3356" y="796"/>
                </a:cubicBezTo>
                <a:cubicBezTo>
                  <a:pt x="3356" y="796"/>
                  <a:pt x="3373" y="800"/>
                  <a:pt x="3373" y="815"/>
                </a:cubicBezTo>
                <a:cubicBezTo>
                  <a:pt x="3373" y="831"/>
                  <a:pt x="3356" y="835"/>
                  <a:pt x="3356" y="835"/>
                </a:cubicBezTo>
                <a:close/>
                <a:moveTo>
                  <a:pt x="3356" y="756"/>
                </a:moveTo>
                <a:cubicBezTo>
                  <a:pt x="3356" y="718"/>
                  <a:pt x="3356" y="718"/>
                  <a:pt x="3356" y="718"/>
                </a:cubicBezTo>
                <a:cubicBezTo>
                  <a:pt x="3356" y="718"/>
                  <a:pt x="3373" y="720"/>
                  <a:pt x="3373" y="737"/>
                </a:cubicBezTo>
                <a:cubicBezTo>
                  <a:pt x="3373" y="754"/>
                  <a:pt x="3356" y="756"/>
                  <a:pt x="3356" y="756"/>
                </a:cubicBezTo>
                <a:close/>
                <a:moveTo>
                  <a:pt x="5556" y="570"/>
                </a:moveTo>
                <a:cubicBezTo>
                  <a:pt x="5508" y="582"/>
                  <a:pt x="5508" y="582"/>
                  <a:pt x="5508" y="582"/>
                </a:cubicBezTo>
                <a:cubicBezTo>
                  <a:pt x="5490" y="529"/>
                  <a:pt x="5490" y="529"/>
                  <a:pt x="5490" y="529"/>
                </a:cubicBezTo>
                <a:cubicBezTo>
                  <a:pt x="5566" y="508"/>
                  <a:pt x="5566" y="508"/>
                  <a:pt x="5566" y="508"/>
                </a:cubicBezTo>
                <a:lnTo>
                  <a:pt x="5556" y="570"/>
                </a:lnTo>
                <a:close/>
              </a:path>
            </a:pathLst>
          </a:custGeom>
          <a:solidFill>
            <a:srgbClr val="001B36">
              <a:lumMod val="75000"/>
            </a:srgbClr>
          </a:solidFill>
          <a:ln w="9525">
            <a:solidFill>
              <a:srgbClr val="8B7396">
                <a:lumMod val="50000"/>
              </a:srgbClr>
            </a:solidFill>
            <a:round/>
          </a:ln>
        </p:spPr>
        <p:txBody>
          <a:bodyPr/>
          <a:p>
            <a:pPr marL="0" marR="0" lvl="0" indent="0" defTabSz="91313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7" name="TextBox 16"/>
          <p:cNvSpPr txBox="1"/>
          <p:nvPr/>
        </p:nvSpPr>
        <p:spPr>
          <a:xfrm>
            <a:off x="3314065" y="1112520"/>
            <a:ext cx="2781935" cy="380365"/>
          </a:xfrm>
          <a:prstGeom prst="rect">
            <a:avLst/>
          </a:prstGeom>
          <a:noFill/>
        </p:spPr>
        <p:txBody>
          <a:bodyPr wrap="none" lIns="34290" tIns="17145" rIns="34290" bIns="17145" rtlCol="0">
            <a:noAutofit/>
          </a:bodyPr>
          <a:p>
            <a:pPr algn="ctr"/>
            <a:r>
              <a:rPr lang="en-US" sz="2000" b="1" dirty="0">
                <a:latin typeface="Lato Black" charset="0"/>
                <a:ea typeface="Lato Black" charset="0"/>
                <a:cs typeface="Lato Black" charset="0"/>
              </a:rPr>
              <a:t>Get in touch with us</a:t>
            </a:r>
            <a:endParaRPr lang="en-US" sz="2300" b="1" dirty="0">
              <a:latin typeface="Lato Black" charset="0"/>
              <a:ea typeface="Lato Black" charset="0"/>
              <a:cs typeface="Lato Black" charset="0"/>
            </a:endParaRPr>
          </a:p>
        </p:txBody>
      </p:sp>
      <p:sp>
        <p:nvSpPr>
          <p:cNvPr id="3" name="文本框 2"/>
          <p:cNvSpPr txBox="1"/>
          <p:nvPr/>
        </p:nvSpPr>
        <p:spPr>
          <a:xfrm>
            <a:off x="1811021" y="4808220"/>
            <a:ext cx="8839200" cy="523220"/>
          </a:xfrm>
          <a:prstGeom prst="rect">
            <a:avLst/>
          </a:prstGeom>
          <a:noFill/>
        </p:spPr>
        <p:txBody>
          <a:bodyPr wrap="square">
            <a:spAutoFit/>
          </a:bodyPr>
          <a:p>
            <a:pPr marR="0" defTabSz="914400" fontAlgn="auto">
              <a:spcBef>
                <a:spcPts val="0"/>
              </a:spcBef>
              <a:spcAft>
                <a:spcPts val="0"/>
              </a:spcAft>
              <a:buClrTx/>
              <a:buSzTx/>
              <a:buFont typeface="Arial" panose="020B0604020202020204" pitchFamily="34" charset="0"/>
              <a:buNone/>
              <a:defRPr/>
            </a:pPr>
            <a:r>
              <a:rPr kumimoji="0" lang="en-US" altLang="zh-CN" sz="2800" b="1" kern="1200" cap="none" spc="3000" normalizeH="0" baseline="0" noProof="0" dirty="0">
                <a:solidFill>
                  <a:schemeClr val="bg1"/>
                </a:solidFill>
                <a:effectLst>
                  <a:outerShdw blurRad="50800" dist="38100" dir="2700000" algn="tl" rotWithShape="0">
                    <a:prstClr val="black">
                      <a:alpha val="60000"/>
                    </a:prstClr>
                  </a:outerShdw>
                </a:effectLst>
                <a:latin typeface="+mn-lt"/>
                <a:ea typeface="+mn-ea"/>
                <a:cs typeface="+mn-cs"/>
              </a:rPr>
              <a:t>THANK YOU!</a:t>
            </a:r>
            <a:endParaRPr kumimoji="0" lang="zh-CN" altLang="en-US" sz="2800" b="1" kern="1200" cap="none" spc="3000" normalizeH="0" baseline="0" noProof="0" dirty="0">
              <a:solidFill>
                <a:schemeClr val="bg1"/>
              </a:solidFill>
              <a:effectLst>
                <a:outerShdw blurRad="50800" dist="38100" dir="2700000" algn="tl" rotWithShape="0">
                  <a:prstClr val="black">
                    <a:alpha val="60000"/>
                  </a:prstClr>
                </a:outerShdw>
              </a:effectLst>
              <a:latin typeface="+mn-lt"/>
              <a:ea typeface="+mn-ea"/>
              <a:cs typeface="+mn-cs"/>
            </a:endParaRPr>
          </a:p>
        </p:txBody>
      </p:sp>
      <p:sp>
        <p:nvSpPr>
          <p:cNvPr id="52" name="TextBox 51"/>
          <p:cNvSpPr txBox="1"/>
          <p:nvPr/>
        </p:nvSpPr>
        <p:spPr>
          <a:xfrm>
            <a:off x="3438525" y="1563370"/>
            <a:ext cx="2547620" cy="394335"/>
          </a:xfrm>
          <a:prstGeom prst="rect">
            <a:avLst/>
          </a:prstGeom>
          <a:noFill/>
        </p:spPr>
        <p:txBody>
          <a:bodyPr wrap="none" lIns="34290" tIns="17145" rIns="34290" bIns="17145" rtlCol="0">
            <a:noAutofit/>
          </a:bodyPr>
          <a:p>
            <a:pPr algn="ctr"/>
            <a:r>
              <a:rPr lang="en-US" sz="1200" b="1" dirty="0">
                <a:latin typeface="Lato Light" charset="0"/>
                <a:ea typeface="Lato Light" charset="0"/>
                <a:cs typeface="Lato Light" charset="0"/>
              </a:rPr>
              <a:t>Send us a message or visit us</a:t>
            </a:r>
            <a:endParaRPr lang="en-US" sz="1200" b="1" dirty="0">
              <a:latin typeface="Lato Light" charset="0"/>
              <a:ea typeface="Lato Light" charset="0"/>
              <a:cs typeface="Lato Light" charset="0"/>
            </a:endParaRPr>
          </a:p>
          <a:p>
            <a:pPr algn="ctr"/>
            <a:r>
              <a:rPr lang="en-US" sz="1200" b="1" dirty="0">
                <a:latin typeface="Lato Light" charset="0"/>
                <a:ea typeface="Lato Light" charset="0"/>
                <a:cs typeface="Lato Light" charset="0"/>
              </a:rPr>
              <a:t>Whenever you like</a:t>
            </a:r>
            <a:endParaRPr lang="en-US" sz="1200" b="1" dirty="0">
              <a:latin typeface="Lato Light" charset="0"/>
              <a:ea typeface="Lato Light" charset="0"/>
              <a:cs typeface="Lato Light" charset="0"/>
            </a:endParaRPr>
          </a:p>
        </p:txBody>
      </p:sp>
      <p:sp>
        <p:nvSpPr>
          <p:cNvPr id="5" name="文本框 4"/>
          <p:cNvSpPr txBox="1"/>
          <p:nvPr/>
        </p:nvSpPr>
        <p:spPr>
          <a:xfrm>
            <a:off x="2961640" y="2148205"/>
            <a:ext cx="4501515" cy="932180"/>
          </a:xfrm>
          <a:prstGeom prst="rect">
            <a:avLst/>
          </a:prstGeom>
          <a:noFill/>
        </p:spPr>
        <p:txBody>
          <a:bodyPr wrap="square" rtlCol="0">
            <a:noAutofit/>
          </a:bodyPr>
          <a:p>
            <a:r>
              <a:rPr lang="en-US" sz="2000" b="1" dirty="0">
                <a:latin typeface="Lato Black" charset="0"/>
                <a:ea typeface="Lato Black" charset="0"/>
                <a:cs typeface="Lato Black" charset="0"/>
              </a:rPr>
              <a:t>Add:Rubber Shoes Industrial Park, Xianjiang Street, Ruian City, Zhejiang, China         Email: peter@manyi-shoes.com Tel:+86 15888750003</a:t>
            </a:r>
            <a:endParaRPr lang="en-US" sz="2000" b="1" dirty="0">
              <a:latin typeface="Lato Black" charset="0"/>
              <a:ea typeface="Lato Black" charset="0"/>
              <a:cs typeface="Lato Black" charset="0"/>
            </a:endParaRPr>
          </a:p>
        </p:txBody>
      </p:sp>
    </p:spTree>
  </p:cSld>
  <p:clrMapOvr>
    <a:masterClrMapping/>
  </p:clrMapOvr>
  <p:transition spd="slow">
    <p:push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7625080" y="2096135"/>
            <a:ext cx="4158615" cy="2489200"/>
          </a:xfrm>
          <a:prstGeom prst="rect">
            <a:avLst/>
          </a:prstGeom>
        </p:spPr>
      </p:pic>
      <p:sp>
        <p:nvSpPr>
          <p:cNvPr id="89" name="平行四边形 88"/>
          <p:cNvSpPr/>
          <p:nvPr/>
        </p:nvSpPr>
        <p:spPr>
          <a:xfrm>
            <a:off x="511175" y="293688"/>
            <a:ext cx="4565650" cy="439738"/>
          </a:xfrm>
          <a:prstGeom prst="parallelogram">
            <a:avLst>
              <a:gd name="adj" fmla="val 35443"/>
            </a:avLst>
          </a:prstGeom>
          <a:solidFill>
            <a:srgbClr val="0D2F4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mn-lt"/>
              <a:ea typeface="+mn-ea"/>
              <a:cs typeface="+mn-cs"/>
            </a:endParaRPr>
          </a:p>
        </p:txBody>
      </p:sp>
      <p:sp>
        <p:nvSpPr>
          <p:cNvPr id="90" name="TextBox 106"/>
          <p:cNvSpPr txBox="1"/>
          <p:nvPr/>
        </p:nvSpPr>
        <p:spPr>
          <a:xfrm>
            <a:off x="546735" y="328930"/>
            <a:ext cx="4568190" cy="368300"/>
          </a:xfrm>
          <a:prstGeom prst="rect">
            <a:avLst/>
          </a:prstGeom>
          <a:noFill/>
          <a:ln w="9525">
            <a:noFill/>
          </a:ln>
        </p:spPr>
        <p:txBody>
          <a:bodyPr wrap="square">
            <a:spAutoFit/>
          </a:bodyPr>
          <a:lstStyle/>
          <a:p>
            <a:pPr>
              <a:buNone/>
            </a:pPr>
            <a:r>
              <a:rPr lang="en-US" altLang="zh-CN" sz="1800" dirty="0" smtClean="0">
                <a:solidFill>
                  <a:schemeClr val="bg1"/>
                </a:solidFill>
                <a:latin typeface="微软雅黑" panose="020B0503020204020204" pitchFamily="34" charset="-122"/>
                <a:ea typeface="微软雅黑" panose="020B0503020204020204" pitchFamily="34" charset="-122"/>
              </a:rPr>
              <a:t>PRODUCTION PROCESS OF SHOES</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91" name="平行四边形 90"/>
          <p:cNvSpPr/>
          <p:nvPr/>
        </p:nvSpPr>
        <p:spPr>
          <a:xfrm>
            <a:off x="398463" y="806450"/>
            <a:ext cx="1624013" cy="239713"/>
          </a:xfrm>
          <a:prstGeom prst="parallelogram">
            <a:avLst>
              <a:gd name="adj" fmla="val 35443"/>
            </a:avLst>
          </a:prstGeom>
          <a:solidFill>
            <a:srgbClr val="53718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lt1"/>
                </a:solidFill>
                <a:effectLst/>
                <a:uLnTx/>
                <a:uFillTx/>
                <a:latin typeface="+mn-lt"/>
                <a:ea typeface="+mn-ea"/>
                <a:cs typeface="+mn-cs"/>
              </a:rPr>
              <a:t>    PRODUCT</a:t>
            </a:r>
            <a:endParaRPr kumimoji="0" lang="en-US" altLang="zh-CN" sz="1200" b="0" i="0" u="none" strike="noStrike" kern="1200" cap="none" spc="0" normalizeH="0" baseline="0" noProof="0" dirty="0">
              <a:ln>
                <a:noFill/>
              </a:ln>
              <a:solidFill>
                <a:schemeClr val="lt1"/>
              </a:solidFill>
              <a:effectLst/>
              <a:uLnTx/>
              <a:uFillTx/>
              <a:latin typeface="+mn-lt"/>
              <a:ea typeface="+mn-ea"/>
              <a:cs typeface="+mn-cs"/>
            </a:endParaRPr>
          </a:p>
        </p:txBody>
      </p:sp>
      <p:sp>
        <p:nvSpPr>
          <p:cNvPr id="7" name="TextBox 6"/>
          <p:cNvSpPr txBox="1"/>
          <p:nvPr/>
        </p:nvSpPr>
        <p:spPr>
          <a:xfrm>
            <a:off x="5105400" y="285750"/>
            <a:ext cx="1152525" cy="400050"/>
          </a:xfrm>
          <a:prstGeom prst="rect">
            <a:avLst/>
          </a:prstGeom>
          <a:noFill/>
        </p:spPr>
        <p:txBody>
          <a:bodyPr>
            <a:spAutoFit/>
          </a:bodyPr>
          <a:lstStyle/>
          <a:p>
            <a:pPr marR="0" defTabSz="914400">
              <a:buClrTx/>
              <a:buSzTx/>
              <a:buFontTx/>
              <a:buNone/>
              <a:defRPr/>
            </a:pPr>
            <a:r>
              <a:rPr kumimoji="0" lang="en-US" altLang="zh-CN"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rPr>
              <a:t>PART 1</a:t>
            </a:r>
            <a:endParaRPr kumimoji="0" lang="zh-CN" altLang="en-US"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grpSp>
        <p:nvGrpSpPr>
          <p:cNvPr id="2" name="组合 7"/>
          <p:cNvGrpSpPr/>
          <p:nvPr/>
        </p:nvGrpSpPr>
        <p:grpSpPr>
          <a:xfrm>
            <a:off x="87630" y="1247775"/>
            <a:ext cx="3444240" cy="5268595"/>
            <a:chOff x="812869" y="743323"/>
            <a:chExt cx="3000291" cy="3606801"/>
          </a:xfrm>
        </p:grpSpPr>
        <p:sp>
          <p:nvSpPr>
            <p:cNvPr id="9" name="任意多边形 8"/>
            <p:cNvSpPr/>
            <p:nvPr/>
          </p:nvSpPr>
          <p:spPr>
            <a:xfrm rot="16200000">
              <a:off x="520325" y="1114273"/>
              <a:ext cx="3606801" cy="2864901"/>
            </a:xfrm>
            <a:custGeom>
              <a:avLst/>
              <a:gdLst>
                <a:gd name="connsiteX0" fmla="*/ 3606801 w 3606801"/>
                <a:gd name="connsiteY0" fmla="*/ 0 h 2864758"/>
                <a:gd name="connsiteX1" fmla="*/ 3606801 w 3606801"/>
                <a:gd name="connsiteY1" fmla="*/ 2864758 h 2864758"/>
                <a:gd name="connsiteX2" fmla="*/ 3298624 w 3606801"/>
                <a:gd name="connsiteY2" fmla="*/ 2864758 h 2864758"/>
                <a:gd name="connsiteX3" fmla="*/ 3183189 w 3606801"/>
                <a:gd name="connsiteY3" fmla="*/ 2665731 h 2864758"/>
                <a:gd name="connsiteX4" fmla="*/ 3067753 w 3606801"/>
                <a:gd name="connsiteY4" fmla="*/ 2864758 h 2864758"/>
                <a:gd name="connsiteX5" fmla="*/ 0 w 3606801"/>
                <a:gd name="connsiteY5" fmla="*/ 2864757 h 2864758"/>
                <a:gd name="connsiteX6" fmla="*/ 1 w 3606801"/>
                <a:gd name="connsiteY6" fmla="*/ 0 h 2864758"/>
                <a:gd name="connsiteX7" fmla="*/ 3606801 w 3606801"/>
                <a:gd name="connsiteY7" fmla="*/ 0 h 286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6801" h="2864758">
                  <a:moveTo>
                    <a:pt x="3606801" y="0"/>
                  </a:moveTo>
                  <a:lnTo>
                    <a:pt x="3606801" y="2864758"/>
                  </a:lnTo>
                  <a:lnTo>
                    <a:pt x="3298624" y="2864758"/>
                  </a:lnTo>
                  <a:lnTo>
                    <a:pt x="3183189" y="2665731"/>
                  </a:lnTo>
                  <a:lnTo>
                    <a:pt x="3067753" y="2864758"/>
                  </a:lnTo>
                  <a:lnTo>
                    <a:pt x="0" y="2864757"/>
                  </a:lnTo>
                  <a:lnTo>
                    <a:pt x="1" y="0"/>
                  </a:lnTo>
                  <a:lnTo>
                    <a:pt x="3606801" y="0"/>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5" name="组合 7"/>
            <p:cNvGrpSpPr/>
            <p:nvPr/>
          </p:nvGrpSpPr>
          <p:grpSpPr>
            <a:xfrm>
              <a:off x="812869" y="1369308"/>
              <a:ext cx="3000291" cy="1307807"/>
              <a:chOff x="1215208" y="587746"/>
              <a:chExt cx="2998850" cy="1307997"/>
            </a:xfrm>
          </p:grpSpPr>
          <p:sp>
            <p:nvSpPr>
              <p:cNvPr id="11" name="文本框 66"/>
              <p:cNvSpPr txBox="1">
                <a:spLocks noChangeArrowheads="1"/>
              </p:cNvSpPr>
              <p:nvPr/>
            </p:nvSpPr>
            <p:spPr bwMode="auto">
              <a:xfrm>
                <a:off x="1708973" y="1723334"/>
                <a:ext cx="2263983" cy="172409"/>
              </a:xfrm>
              <a:prstGeom prst="rect">
                <a:avLst/>
              </a:prstGeom>
              <a:noFill/>
              <a:ln>
                <a:noFill/>
              </a:ln>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ts val="1200"/>
                  </a:lnSpc>
                  <a:spcBef>
                    <a:spcPct val="0"/>
                  </a:spcBef>
                  <a:spcAft>
                    <a:spcPct val="0"/>
                  </a:spcAft>
                  <a:buClrTx/>
                  <a:buSzTx/>
                  <a:buFontTx/>
                  <a:buNone/>
                  <a:defRPr/>
                </a:pPr>
                <a:endParaRPr kumimoji="0" lang="zh-CN" altLang="en-US" sz="800" b="0" i="0" u="none" strike="noStrike" kern="1200" cap="none" spc="0" normalizeH="0" baseline="0" noProof="0" dirty="0">
                  <a:ln>
                    <a:noFill/>
                  </a:ln>
                  <a:solidFill>
                    <a:schemeClr val="tx1">
                      <a:lumMod val="50000"/>
                      <a:lumOff val="50000"/>
                    </a:schemeClr>
                  </a:solidFill>
                  <a:effectLst/>
                  <a:uLnTx/>
                  <a:uFillTx/>
                  <a:latin typeface="Helvetica" pitchFamily="34" charset="0"/>
                  <a:ea typeface="微软雅黑" panose="020B0503020204020204" pitchFamily="34" charset="-122"/>
                  <a:cs typeface="Arial" panose="020B0604020202020204" pitchFamily="34" charset="0"/>
                </a:endParaRPr>
              </a:p>
            </p:txBody>
          </p:sp>
          <p:sp>
            <p:nvSpPr>
              <p:cNvPr id="7181" name="文本框 13"/>
              <p:cNvSpPr txBox="1"/>
              <p:nvPr/>
            </p:nvSpPr>
            <p:spPr>
              <a:xfrm>
                <a:off x="1215208" y="587746"/>
                <a:ext cx="2998850" cy="631293"/>
              </a:xfrm>
              <a:prstGeom prst="rect">
                <a:avLst/>
              </a:prstGeom>
              <a:noFill/>
              <a:ln w="9525">
                <a:noFill/>
              </a:ln>
            </p:spPr>
            <p:txBody>
              <a:bodyPr wrap="square">
                <a:spAutoFit/>
              </a:bodyPr>
              <a:lstStyle/>
              <a:p>
                <a:pPr algn="ctr">
                  <a:buNone/>
                </a:pPr>
                <a:r>
                  <a:rPr lang="en-US" altLang="zh-CN" sz="2700" dirty="0" smtClean="0">
                    <a:solidFill>
                      <a:schemeClr val="bg1"/>
                    </a:solidFill>
                    <a:latin typeface="微软雅黑" panose="020B0503020204020204" pitchFamily="34" charset="-122"/>
                    <a:ea typeface="微软雅黑" panose="020B0503020204020204" pitchFamily="34" charset="-122"/>
                  </a:rPr>
                  <a:t>How Is Shoes Been Made?</a:t>
                </a:r>
                <a:endParaRPr lang="zh-CN" altLang="en-US" sz="2700" dirty="0">
                  <a:solidFill>
                    <a:schemeClr val="bg1"/>
                  </a:solidFill>
                  <a:latin typeface="微软雅黑" panose="020B0503020204020204" pitchFamily="34" charset="-122"/>
                  <a:ea typeface="微软雅黑" panose="020B0503020204020204" pitchFamily="34" charset="-122"/>
                </a:endParaRPr>
              </a:p>
            </p:txBody>
          </p:sp>
          <p:sp>
            <p:nvSpPr>
              <p:cNvPr id="7182" name="文本框 66"/>
              <p:cNvSpPr txBox="1"/>
              <p:nvPr/>
            </p:nvSpPr>
            <p:spPr>
              <a:xfrm>
                <a:off x="1541482" y="1520979"/>
                <a:ext cx="2270721" cy="235694"/>
              </a:xfrm>
              <a:prstGeom prst="rect">
                <a:avLst/>
              </a:prstGeom>
              <a:noFill/>
              <a:ln w="9525">
                <a:noFill/>
              </a:ln>
            </p:spPr>
            <p:txBody>
              <a:bodyPr>
                <a:spAutoFit/>
              </a:bodyPr>
              <a:lstStyle/>
              <a:p>
                <a:pPr>
                  <a:buNone/>
                </a:pPr>
                <a:endParaRPr lang="en-US" altLang="zh-CN" sz="1600" dirty="0">
                  <a:solidFill>
                    <a:schemeClr val="bg1"/>
                  </a:solidFill>
                  <a:latin typeface="Helvetica" pitchFamily="34" charset="0"/>
                  <a:ea typeface="SimSun-ExtB" panose="02010609060101010101" pitchFamily="49" charset="-122"/>
                </a:endParaRPr>
              </a:p>
            </p:txBody>
          </p:sp>
          <p:sp>
            <p:nvSpPr>
              <p:cNvPr id="14" name="任意多边形 13"/>
              <p:cNvSpPr/>
              <p:nvPr/>
            </p:nvSpPr>
            <p:spPr>
              <a:xfrm>
                <a:off x="1596202" y="1460301"/>
                <a:ext cx="2232579" cy="303926"/>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mn-lt"/>
                  <a:ea typeface="+mn-ea"/>
                  <a:cs typeface="+mn-cs"/>
                </a:endParaRPr>
              </a:p>
            </p:txBody>
          </p:sp>
        </p:grpSp>
      </p:grpSp>
      <p:sp>
        <p:nvSpPr>
          <p:cNvPr id="7176" name="矩形 14"/>
          <p:cNvSpPr/>
          <p:nvPr/>
        </p:nvSpPr>
        <p:spPr>
          <a:xfrm>
            <a:off x="434658" y="3869055"/>
            <a:ext cx="288290" cy="521970"/>
          </a:xfrm>
          <a:prstGeom prst="rect">
            <a:avLst/>
          </a:prstGeom>
          <a:noFill/>
          <a:ln w="9525">
            <a:noFill/>
          </a:ln>
        </p:spPr>
        <p:txBody>
          <a:bodyPr wrap="none">
            <a:spAutoFit/>
          </a:bodyPr>
          <a:lstStyle/>
          <a:p>
            <a:pPr algn="l">
              <a:buNone/>
            </a:pPr>
            <a:r>
              <a:rPr lang="en-US" altLang="zh-CN" sz="2800" dirty="0" smtClean="0">
                <a:solidFill>
                  <a:schemeClr val="bg1"/>
                </a:solidFill>
                <a:latin typeface="微软雅黑" panose="020B0503020204020204" pitchFamily="34" charset="-122"/>
                <a:ea typeface="微软雅黑" panose="020B0503020204020204" pitchFamily="34" charset="-122"/>
              </a:rPr>
              <a:t> </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4719955" y="1187450"/>
            <a:ext cx="2219325" cy="777240"/>
          </a:xfrm>
          <a:prstGeom prst="rect">
            <a:avLst/>
          </a:prstGeom>
          <a:solidFill>
            <a:schemeClr val="tx2">
              <a:lumMod val="75000"/>
            </a:schemeClr>
          </a:solidFill>
          <a:ln>
            <a:solidFill>
              <a:srgbClr val="0D2F4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l" fontAlgn="auto">
              <a:spcBef>
                <a:spcPts val="0"/>
              </a:spcBef>
              <a:spcAft>
                <a:spcPts val="0"/>
              </a:spcAft>
              <a:buClrTx/>
              <a:buSzTx/>
              <a:buFontTx/>
              <a:defRPr/>
            </a:pPr>
            <a:r>
              <a:rPr lang="en-US" altLang="zh-CN" sz="1600" noProof="0" dirty="0">
                <a:ln>
                  <a:noFill/>
                </a:ln>
                <a:effectLst/>
                <a:uLnTx/>
                <a:uFillTx/>
              </a:rPr>
              <a:t>Our Sample Room          R&amp;D Center </a:t>
            </a:r>
            <a:endParaRPr lang="en-US" altLang="zh-CN" sz="1600" noProof="0" dirty="0">
              <a:ln>
                <a:noFill/>
              </a:ln>
              <a:effectLst/>
              <a:uLnTx/>
              <a:uFillTx/>
            </a:endParaRPr>
          </a:p>
        </p:txBody>
      </p:sp>
      <p:pic>
        <p:nvPicPr>
          <p:cNvPr id="3" name="图片 2"/>
          <p:cNvPicPr>
            <a:picLocks noChangeAspect="1"/>
          </p:cNvPicPr>
          <p:nvPr/>
        </p:nvPicPr>
        <p:blipFill>
          <a:blip r:embed="rId2"/>
          <a:stretch>
            <a:fillRect/>
          </a:stretch>
        </p:blipFill>
        <p:spPr>
          <a:xfrm>
            <a:off x="3614420" y="2096135"/>
            <a:ext cx="3928110" cy="4634230"/>
          </a:xfrm>
          <a:prstGeom prst="rect">
            <a:avLst/>
          </a:prstGeom>
        </p:spPr>
      </p:pic>
      <p:pic>
        <p:nvPicPr>
          <p:cNvPr id="8" name="图片 7"/>
          <p:cNvPicPr>
            <a:picLocks noChangeAspect="1"/>
          </p:cNvPicPr>
          <p:nvPr/>
        </p:nvPicPr>
        <p:blipFill>
          <a:blip r:embed="rId3"/>
          <a:stretch>
            <a:fillRect/>
          </a:stretch>
        </p:blipFill>
        <p:spPr>
          <a:xfrm>
            <a:off x="7542530" y="4149725"/>
            <a:ext cx="1935480" cy="2569845"/>
          </a:xfrm>
          <a:prstGeom prst="rect">
            <a:avLst/>
          </a:prstGeom>
        </p:spPr>
      </p:pic>
      <p:pic>
        <p:nvPicPr>
          <p:cNvPr id="10" name="图片 9"/>
          <p:cNvPicPr>
            <a:picLocks noChangeAspect="1"/>
          </p:cNvPicPr>
          <p:nvPr/>
        </p:nvPicPr>
        <p:blipFill>
          <a:blip r:embed="rId4"/>
          <a:stretch>
            <a:fillRect/>
          </a:stretch>
        </p:blipFill>
        <p:spPr>
          <a:xfrm>
            <a:off x="9632950" y="4149725"/>
            <a:ext cx="2150745" cy="254508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1000" fill="hold"/>
                                        <p:tgtEl>
                                          <p:spTgt spid="89"/>
                                        </p:tgtEl>
                                        <p:attrNameLst>
                                          <p:attrName>ppt_x</p:attrName>
                                        </p:attrNameLst>
                                      </p:cBhvr>
                                      <p:tavLst>
                                        <p:tav tm="0">
                                          <p:val>
                                            <p:strVal val="0-#ppt_w/2"/>
                                          </p:val>
                                        </p:tav>
                                        <p:tav tm="100000">
                                          <p:val>
                                            <p:strVal val="#ppt_x"/>
                                          </p:val>
                                        </p:tav>
                                      </p:tavLst>
                                    </p:anim>
                                    <p:anim calcmode="lin" valueType="num">
                                      <p:cBhvr additive="base">
                                        <p:cTn id="8" dur="1000" fill="hold"/>
                                        <p:tgtEl>
                                          <p:spTgt spid="8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1000" fill="hold"/>
                                        <p:tgtEl>
                                          <p:spTgt spid="91"/>
                                        </p:tgtEl>
                                        <p:attrNameLst>
                                          <p:attrName>ppt_x</p:attrName>
                                        </p:attrNameLst>
                                      </p:cBhvr>
                                      <p:tavLst>
                                        <p:tav tm="0">
                                          <p:val>
                                            <p:strVal val="1+#ppt_w/2"/>
                                          </p:val>
                                        </p:tav>
                                        <p:tav tm="100000">
                                          <p:val>
                                            <p:strVal val="#ppt_x"/>
                                          </p:val>
                                        </p:tav>
                                      </p:tavLst>
                                    </p:anim>
                                    <p:anim calcmode="lin" valueType="num">
                                      <p:cBhvr additive="base">
                                        <p:cTn id="12" dur="1000" fill="hold"/>
                                        <p:tgtEl>
                                          <p:spTgt spid="91"/>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fade">
                                      <p:cBhvr>
                                        <p:cTn id="15" dur="500"/>
                                        <p:tgtEl>
                                          <p:spTgt spid="90"/>
                                        </p:tgtEl>
                                      </p:cBhvr>
                                    </p:animEffect>
                                  </p:childTnLst>
                                </p:cTn>
                              </p:par>
                              <p:par>
                                <p:cTn id="16" presetID="2" presetClass="entr" presetSubtype="2"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1400" fill="hold"/>
                                        <p:tgtEl>
                                          <p:spTgt spid="2"/>
                                        </p:tgtEl>
                                        <p:attrNameLst>
                                          <p:attrName>ppt_x</p:attrName>
                                        </p:attrNameLst>
                                      </p:cBhvr>
                                      <p:tavLst>
                                        <p:tav tm="0">
                                          <p:val>
                                            <p:strVal val="1+#ppt_w/2"/>
                                          </p:val>
                                        </p:tav>
                                        <p:tav tm="100000">
                                          <p:val>
                                            <p:strVal val="#ppt_x"/>
                                          </p:val>
                                        </p:tav>
                                      </p:tavLst>
                                    </p:anim>
                                    <p:anim calcmode="lin" valueType="num">
                                      <p:cBhvr additive="base">
                                        <p:cTn id="19" dur="14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p:bldP spid="9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7"/>
          <p:cNvSpPr/>
          <p:nvPr/>
        </p:nvSpPr>
        <p:spPr>
          <a:xfrm>
            <a:off x="1479550" y="3246596"/>
            <a:ext cx="1863725" cy="474345"/>
          </a:xfrm>
          <a:prstGeom prst="rect">
            <a:avLst/>
          </a:prstGeom>
          <a:noFill/>
          <a:ln w="9525">
            <a:noFill/>
          </a:ln>
        </p:spPr>
        <p:txBody>
          <a:bodyPr lIns="0" tIns="0" rIns="0" bIns="0" anchor="ctr" anchorCtr="0">
            <a:spAutoFit/>
          </a:bodyPr>
          <a:lstStyle/>
          <a:p>
            <a:pPr defTabSz="2286000">
              <a:lnSpc>
                <a:spcPts val="3700"/>
              </a:lnSpc>
              <a:buNone/>
            </a:pPr>
            <a:r>
              <a:rPr lang="en-US" altLang="zh-CN" sz="1600" dirty="0">
                <a:solidFill>
                  <a:srgbClr val="404040"/>
                </a:solidFill>
                <a:latin typeface="微软雅黑" panose="020B0503020204020204" pitchFamily="34" charset="-122"/>
                <a:ea typeface="微软雅黑" panose="020B0503020204020204" pitchFamily="34" charset="-122"/>
              </a:rPr>
              <a:t>.  </a:t>
            </a:r>
            <a:endParaRPr lang="en-US" altLang="zh-CN" sz="1600" dirty="0">
              <a:solidFill>
                <a:srgbClr val="404040"/>
              </a:solidFill>
              <a:latin typeface="微软雅黑" panose="020B0503020204020204" pitchFamily="34" charset="-122"/>
              <a:ea typeface="微软雅黑" panose="020B0503020204020204" pitchFamily="34" charset="-122"/>
            </a:endParaRPr>
          </a:p>
        </p:txBody>
      </p:sp>
      <p:sp>
        <p:nvSpPr>
          <p:cNvPr id="8" name="平行四边形 7"/>
          <p:cNvSpPr/>
          <p:nvPr/>
        </p:nvSpPr>
        <p:spPr>
          <a:xfrm>
            <a:off x="511175" y="293688"/>
            <a:ext cx="4565650" cy="439738"/>
          </a:xfrm>
          <a:prstGeom prst="parallelogram">
            <a:avLst>
              <a:gd name="adj" fmla="val 35443"/>
            </a:avLst>
          </a:prstGeom>
          <a:solidFill>
            <a:srgbClr val="0D2F4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mn-lt"/>
              <a:ea typeface="+mn-ea"/>
              <a:cs typeface="+mn-cs"/>
            </a:endParaRPr>
          </a:p>
        </p:txBody>
      </p:sp>
      <p:sp>
        <p:nvSpPr>
          <p:cNvPr id="9" name="TextBox 106"/>
          <p:cNvSpPr txBox="1"/>
          <p:nvPr/>
        </p:nvSpPr>
        <p:spPr>
          <a:xfrm>
            <a:off x="684213" y="328613"/>
            <a:ext cx="4430712" cy="337185"/>
          </a:xfrm>
          <a:prstGeom prst="rect">
            <a:avLst/>
          </a:prstGeom>
          <a:noFill/>
          <a:ln w="9525">
            <a:noFill/>
          </a:ln>
        </p:spPr>
        <p:txBody>
          <a:bodyPr>
            <a:spAutoFit/>
          </a:bodyPr>
          <a:lstStyle/>
          <a:p>
            <a:pPr>
              <a:buNone/>
            </a:pPr>
            <a:r>
              <a:rPr lang="en-US" altLang="zh-CN" sz="1600" dirty="0">
                <a:solidFill>
                  <a:schemeClr val="bg1"/>
                </a:solidFill>
                <a:latin typeface="微软雅黑" panose="020B0503020204020204" pitchFamily="34" charset="-122"/>
                <a:ea typeface="微软雅黑" panose="020B0503020204020204" pitchFamily="34" charset="-122"/>
              </a:rPr>
              <a:t>PRODUCTION PROCESS OF  SHOES</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0" name="平行四边形 9"/>
          <p:cNvSpPr/>
          <p:nvPr/>
        </p:nvSpPr>
        <p:spPr>
          <a:xfrm>
            <a:off x="398463" y="806450"/>
            <a:ext cx="1624013" cy="239713"/>
          </a:xfrm>
          <a:prstGeom prst="parallelogram">
            <a:avLst>
              <a:gd name="adj" fmla="val 35443"/>
            </a:avLst>
          </a:prstGeom>
          <a:solidFill>
            <a:srgbClr val="53718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lt1"/>
                </a:solidFill>
                <a:effectLst/>
                <a:uLnTx/>
                <a:uFillTx/>
                <a:latin typeface="+mn-lt"/>
                <a:ea typeface="+mn-ea"/>
                <a:cs typeface="+mn-cs"/>
              </a:rPr>
              <a:t>    PRODUCT</a:t>
            </a:r>
            <a:endParaRPr kumimoji="0" lang="en-US" altLang="zh-CN" sz="1200" b="0" i="0" u="none" strike="noStrike" kern="1200" cap="none" spc="0" normalizeH="0" baseline="0" noProof="0" dirty="0">
              <a:ln>
                <a:noFill/>
              </a:ln>
              <a:solidFill>
                <a:schemeClr val="lt1"/>
              </a:solidFill>
              <a:effectLst/>
              <a:uLnTx/>
              <a:uFillTx/>
              <a:latin typeface="+mn-lt"/>
              <a:ea typeface="+mn-ea"/>
              <a:cs typeface="+mn-cs"/>
            </a:endParaRPr>
          </a:p>
        </p:txBody>
      </p:sp>
      <p:sp>
        <p:nvSpPr>
          <p:cNvPr id="14" name="TextBox 13"/>
          <p:cNvSpPr txBox="1"/>
          <p:nvPr/>
        </p:nvSpPr>
        <p:spPr>
          <a:xfrm>
            <a:off x="5105400" y="285750"/>
            <a:ext cx="1152525" cy="398780"/>
          </a:xfrm>
          <a:prstGeom prst="rect">
            <a:avLst/>
          </a:prstGeom>
          <a:noFill/>
        </p:spPr>
        <p:txBody>
          <a:bodyPr>
            <a:spAutoFit/>
          </a:bodyPr>
          <a:lstStyle/>
          <a:p>
            <a:pPr marR="0" defTabSz="914400">
              <a:buClrTx/>
              <a:buSzTx/>
              <a:buFontTx/>
              <a:buNone/>
              <a:defRPr/>
            </a:pPr>
            <a:r>
              <a:rPr kumimoji="0" lang="en-US" altLang="zh-CN"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rPr>
              <a:t>PART </a:t>
            </a:r>
            <a:r>
              <a:rPr kumimoji="0" lang="en-US" altLang="zh-CN" sz="2000" kern="1200" cap="none" spc="0" normalizeH="0" baseline="0" noProof="0" dirty="0" smtClean="0">
                <a:solidFill>
                  <a:schemeClr val="tx1">
                    <a:lumMod val="75000"/>
                    <a:lumOff val="25000"/>
                  </a:schemeClr>
                </a:solidFill>
                <a:latin typeface="微软雅黑" panose="020B0503020204020204" pitchFamily="34" charset="-122"/>
                <a:ea typeface="微软雅黑" panose="020B0503020204020204" pitchFamily="34" charset="-122"/>
                <a:cs typeface="+mn-cs"/>
              </a:rPr>
              <a:t>2</a:t>
            </a:r>
            <a:endParaRPr kumimoji="0" lang="zh-CN" altLang="en-US"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pic>
        <p:nvPicPr>
          <p:cNvPr id="3" name="图片 2" descr="1-1P619104552"/>
          <p:cNvPicPr>
            <a:picLocks noChangeAspect="1"/>
          </p:cNvPicPr>
          <p:nvPr/>
        </p:nvPicPr>
        <p:blipFill>
          <a:blip r:embed="rId1"/>
          <a:stretch>
            <a:fillRect/>
          </a:stretch>
        </p:blipFill>
        <p:spPr>
          <a:xfrm>
            <a:off x="6816090" y="573405"/>
            <a:ext cx="5283200" cy="3952240"/>
          </a:xfrm>
          <a:prstGeom prst="rect">
            <a:avLst/>
          </a:prstGeom>
        </p:spPr>
      </p:pic>
      <p:pic>
        <p:nvPicPr>
          <p:cNvPr id="4" name="图片 3" descr="1-1P619104554"/>
          <p:cNvPicPr>
            <a:picLocks noChangeAspect="1"/>
          </p:cNvPicPr>
          <p:nvPr/>
        </p:nvPicPr>
        <p:blipFill>
          <a:blip r:embed="rId2"/>
          <a:stretch>
            <a:fillRect/>
          </a:stretch>
        </p:blipFill>
        <p:spPr>
          <a:xfrm>
            <a:off x="398780" y="2087245"/>
            <a:ext cx="5858510" cy="4394200"/>
          </a:xfrm>
          <a:prstGeom prst="rect">
            <a:avLst/>
          </a:prstGeom>
        </p:spPr>
      </p:pic>
      <p:sp>
        <p:nvSpPr>
          <p:cNvPr id="5" name="文本框 4"/>
          <p:cNvSpPr txBox="1"/>
          <p:nvPr/>
        </p:nvSpPr>
        <p:spPr>
          <a:xfrm>
            <a:off x="2281555" y="1066800"/>
            <a:ext cx="4037965" cy="521970"/>
          </a:xfrm>
          <a:prstGeom prst="rect">
            <a:avLst/>
          </a:prstGeom>
          <a:noFill/>
        </p:spPr>
        <p:txBody>
          <a:bodyPr wrap="square" rtlCol="0">
            <a:spAutoFit/>
          </a:bodyPr>
          <a:lstStyle/>
          <a:p>
            <a:r>
              <a:rPr lang="en-US" altLang="zh-CN" sz="2800">
                <a:latin typeface="Arial" panose="020B0604020202020204" pitchFamily="34" charset="0"/>
                <a:cs typeface="Arial" panose="020B0604020202020204" pitchFamily="34" charset="0"/>
              </a:rPr>
              <a:t>Meterial Warehouse</a:t>
            </a:r>
            <a:endParaRPr lang="en-US" altLang="zh-CN" sz="2800">
              <a:latin typeface="Arial" panose="020B0604020202020204" pitchFamily="34" charset="0"/>
              <a:cs typeface="Arial" panose="020B0604020202020204" pitchFamily="34" charset="0"/>
            </a:endParaRPr>
          </a:p>
        </p:txBody>
      </p:sp>
      <p:cxnSp>
        <p:nvCxnSpPr>
          <p:cNvPr id="6" name="直接箭头连接符 5"/>
          <p:cNvCxnSpPr/>
          <p:nvPr/>
        </p:nvCxnSpPr>
        <p:spPr>
          <a:xfrm>
            <a:off x="5401945" y="1392555"/>
            <a:ext cx="1310005"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7" name="直接箭头连接符 6"/>
          <p:cNvCxnSpPr/>
          <p:nvPr/>
        </p:nvCxnSpPr>
        <p:spPr>
          <a:xfrm>
            <a:off x="3754120" y="1447165"/>
            <a:ext cx="0" cy="63309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平行四边形 10"/>
          <p:cNvSpPr/>
          <p:nvPr/>
        </p:nvSpPr>
        <p:spPr>
          <a:xfrm>
            <a:off x="511175" y="293688"/>
            <a:ext cx="4565650" cy="439738"/>
          </a:xfrm>
          <a:prstGeom prst="parallelogram">
            <a:avLst>
              <a:gd name="adj" fmla="val 35443"/>
            </a:avLst>
          </a:prstGeom>
          <a:solidFill>
            <a:srgbClr val="0D2F4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mn-lt"/>
              <a:ea typeface="+mn-ea"/>
              <a:cs typeface="+mn-cs"/>
            </a:endParaRPr>
          </a:p>
        </p:txBody>
      </p:sp>
      <p:sp>
        <p:nvSpPr>
          <p:cNvPr id="12" name="TextBox 106"/>
          <p:cNvSpPr txBox="1"/>
          <p:nvPr/>
        </p:nvSpPr>
        <p:spPr>
          <a:xfrm>
            <a:off x="798513" y="371793"/>
            <a:ext cx="4430712" cy="583565"/>
          </a:xfrm>
          <a:prstGeom prst="rect">
            <a:avLst/>
          </a:prstGeom>
          <a:noFill/>
          <a:ln w="9525">
            <a:noFill/>
          </a:ln>
        </p:spPr>
        <p:txBody>
          <a:bodyPr>
            <a:spAutoFit/>
          </a:bodyPr>
          <a:lstStyle/>
          <a:p>
            <a:pPr>
              <a:buNone/>
            </a:pPr>
            <a:r>
              <a:rPr lang="en-US" altLang="zh-CN" sz="1600" dirty="0">
                <a:solidFill>
                  <a:schemeClr val="bg1"/>
                </a:solidFill>
                <a:ea typeface="微软雅黑" panose="020B0503020204020204" pitchFamily="34" charset="-122"/>
                <a:sym typeface="+mn-ea"/>
              </a:rPr>
              <a:t>PRODUCTION PROCESS OF  SHOES</a:t>
            </a:r>
            <a:endParaRPr lang="en-US" altLang="zh-CN" sz="1600" dirty="0">
              <a:solidFill>
                <a:schemeClr val="bg1"/>
              </a:solidFill>
              <a:latin typeface="微软雅黑" panose="020B0503020204020204" pitchFamily="34" charset="-122"/>
              <a:ea typeface="微软雅黑" panose="020B0503020204020204" pitchFamily="34" charset="-122"/>
            </a:endParaRPr>
          </a:p>
          <a:p>
            <a:pPr>
              <a:buNone/>
            </a:pP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3" name="平行四边形 12"/>
          <p:cNvSpPr/>
          <p:nvPr/>
        </p:nvSpPr>
        <p:spPr>
          <a:xfrm>
            <a:off x="398463" y="806450"/>
            <a:ext cx="1624013" cy="239713"/>
          </a:xfrm>
          <a:prstGeom prst="parallelogram">
            <a:avLst>
              <a:gd name="adj" fmla="val 35443"/>
            </a:avLst>
          </a:prstGeom>
          <a:solidFill>
            <a:srgbClr val="53718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lt1"/>
                </a:solidFill>
                <a:effectLst/>
                <a:uLnTx/>
                <a:uFillTx/>
                <a:latin typeface="+mn-lt"/>
                <a:ea typeface="+mn-ea"/>
                <a:cs typeface="+mn-cs"/>
              </a:rPr>
              <a:t>    PRODUCT</a:t>
            </a:r>
            <a:endParaRPr kumimoji="0" lang="en-US" altLang="zh-CN" sz="1200" b="0" i="0" u="none" strike="noStrike" kern="1200" cap="none" spc="0" normalizeH="0" baseline="0" noProof="0" dirty="0">
              <a:ln>
                <a:noFill/>
              </a:ln>
              <a:solidFill>
                <a:schemeClr val="lt1"/>
              </a:solidFill>
              <a:effectLst/>
              <a:uLnTx/>
              <a:uFillTx/>
              <a:latin typeface="+mn-lt"/>
              <a:ea typeface="+mn-ea"/>
              <a:cs typeface="+mn-cs"/>
            </a:endParaRPr>
          </a:p>
        </p:txBody>
      </p:sp>
      <p:sp>
        <p:nvSpPr>
          <p:cNvPr id="14" name="TextBox 13"/>
          <p:cNvSpPr txBox="1"/>
          <p:nvPr/>
        </p:nvSpPr>
        <p:spPr>
          <a:xfrm>
            <a:off x="5105400" y="285750"/>
            <a:ext cx="1152525" cy="398780"/>
          </a:xfrm>
          <a:prstGeom prst="rect">
            <a:avLst/>
          </a:prstGeom>
          <a:noFill/>
        </p:spPr>
        <p:txBody>
          <a:bodyPr>
            <a:spAutoFit/>
          </a:bodyPr>
          <a:lstStyle/>
          <a:p>
            <a:pPr marR="0" defTabSz="914400">
              <a:buClrTx/>
              <a:buSzTx/>
              <a:buFontTx/>
              <a:buNone/>
              <a:defRPr/>
            </a:pPr>
            <a:r>
              <a:rPr kumimoji="0" lang="en-US" altLang="zh-CN"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rPr>
              <a:t>PART </a:t>
            </a:r>
            <a:r>
              <a:rPr kumimoji="0" lang="en-US" altLang="zh-CN" sz="2000" kern="1200" cap="none" spc="0" normalizeH="0" baseline="0" noProof="0" dirty="0" smtClean="0">
                <a:solidFill>
                  <a:schemeClr val="tx1">
                    <a:lumMod val="75000"/>
                    <a:lumOff val="25000"/>
                  </a:schemeClr>
                </a:solidFill>
                <a:latin typeface="微软雅黑" panose="020B0503020204020204" pitchFamily="34" charset="-122"/>
                <a:ea typeface="微软雅黑" panose="020B0503020204020204" pitchFamily="34" charset="-122"/>
                <a:cs typeface="+mn-cs"/>
              </a:rPr>
              <a:t>3</a:t>
            </a:r>
            <a:endParaRPr kumimoji="0" lang="zh-CN" altLang="en-US"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1"/>
          <a:stretch>
            <a:fillRect/>
          </a:stretch>
        </p:blipFill>
        <p:spPr>
          <a:xfrm>
            <a:off x="2828925" y="1209675"/>
            <a:ext cx="8867140" cy="4982845"/>
          </a:xfrm>
          <a:prstGeom prst="rect">
            <a:avLst/>
          </a:prstGeom>
        </p:spPr>
      </p:pic>
      <p:sp>
        <p:nvSpPr>
          <p:cNvPr id="3" name="文本框 2"/>
          <p:cNvSpPr txBox="1"/>
          <p:nvPr/>
        </p:nvSpPr>
        <p:spPr>
          <a:xfrm>
            <a:off x="398780" y="2974975"/>
            <a:ext cx="2717800" cy="46037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F</a:t>
            </a:r>
            <a:r>
              <a:rPr lang="zh-CN" altLang="en-US" sz="2400" dirty="0">
                <a:latin typeface="Arial" panose="020B0604020202020204" pitchFamily="34" charset="0"/>
                <a:cs typeface="Arial" panose="020B0604020202020204" pitchFamily="34" charset="0"/>
              </a:rPr>
              <a:t>abric </a:t>
            </a:r>
            <a:r>
              <a:rPr lang="en-US" altLang="zh-CN" sz="2400" dirty="0" smtClean="0">
                <a:latin typeface="Arial" panose="020B0604020202020204" pitchFamily="34" charset="0"/>
                <a:cs typeface="Arial" panose="020B0604020202020204" pitchFamily="34" charset="0"/>
              </a:rPr>
              <a:t>I</a:t>
            </a:r>
            <a:r>
              <a:rPr lang="zh-CN" altLang="en-US" sz="2400" dirty="0" smtClean="0">
                <a:latin typeface="Arial" panose="020B0604020202020204" pitchFamily="34" charset="0"/>
                <a:cs typeface="Arial" panose="020B0604020202020204" pitchFamily="34" charset="0"/>
              </a:rPr>
              <a:t>nspect</a:t>
            </a:r>
            <a:r>
              <a:rPr lang="en-US" altLang="zh-CN" sz="2400" dirty="0" smtClean="0">
                <a:latin typeface="Arial" panose="020B0604020202020204" pitchFamily="34" charset="0"/>
                <a:cs typeface="Arial" panose="020B0604020202020204" pitchFamily="34" charset="0"/>
              </a:rPr>
              <a:t>ion</a:t>
            </a:r>
            <a:endParaRPr lang="zh-CN" altLang="en-US" sz="2400" dirty="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1+#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平行四边形 11"/>
          <p:cNvSpPr/>
          <p:nvPr/>
        </p:nvSpPr>
        <p:spPr>
          <a:xfrm>
            <a:off x="511175" y="293688"/>
            <a:ext cx="4318000" cy="439738"/>
          </a:xfrm>
          <a:prstGeom prst="parallelogram">
            <a:avLst>
              <a:gd name="adj" fmla="val 35443"/>
            </a:avLst>
          </a:prstGeom>
          <a:solidFill>
            <a:srgbClr val="0D2F4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mn-lt"/>
              <a:ea typeface="+mn-ea"/>
              <a:cs typeface="+mn-cs"/>
            </a:endParaRPr>
          </a:p>
        </p:txBody>
      </p:sp>
      <p:sp>
        <p:nvSpPr>
          <p:cNvPr id="13" name="TextBox 106"/>
          <p:cNvSpPr txBox="1">
            <a:spLocks noChangeArrowheads="1"/>
          </p:cNvSpPr>
          <p:nvPr/>
        </p:nvSpPr>
        <p:spPr bwMode="auto">
          <a:xfrm>
            <a:off x="398780" y="329565"/>
            <a:ext cx="5528310" cy="337185"/>
          </a:xfrm>
          <a:prstGeom prst="rect">
            <a:avLst/>
          </a:prstGeom>
          <a:noFill/>
          <a:ln w="9525">
            <a:noFill/>
            <a:miter lim="800000"/>
          </a:ln>
        </p:spPr>
        <p:txBody>
          <a:bodyPr wrap="square">
            <a:spAutoFit/>
          </a:bodyPr>
          <a:lstStyle/>
          <a:p>
            <a:pPr marR="0" defTabSz="914400">
              <a:buClrTx/>
              <a:buSzTx/>
              <a:buFont typeface="Arial" panose="020B0604020202020204" pitchFamily="34" charset="0"/>
              <a:buNone/>
              <a:defRPr/>
            </a:pPr>
            <a:r>
              <a:rPr kumimoji="0" lang="en-US" altLang="zh-CN" sz="1400" kern="1200" cap="none" spc="0" normalizeH="0" baseline="0" noProof="0" dirty="0" smtClean="0">
                <a:solidFill>
                  <a:schemeClr val="bg1"/>
                </a:solidFill>
                <a:latin typeface="微软雅黑" panose="020B0503020204020204" pitchFamily="34" charset="-122"/>
                <a:ea typeface="微软雅黑" panose="020B0503020204020204" pitchFamily="34" charset="-122"/>
                <a:cs typeface="+mn-cs"/>
              </a:rPr>
              <a:t>   </a:t>
            </a:r>
            <a:r>
              <a:rPr lang="en-US" altLang="zh-CN" sz="1600" dirty="0" smtClean="0">
                <a:solidFill>
                  <a:schemeClr val="bg1"/>
                </a:solidFill>
                <a:ea typeface="微软雅黑" panose="020B0503020204020204" pitchFamily="34" charset="-122"/>
              </a:rPr>
              <a:t> </a:t>
            </a:r>
            <a:r>
              <a:rPr kumimoji="0" lang="en-US" altLang="zh-CN" sz="1600" kern="1200" cap="none" spc="0" normalizeH="0" baseline="0" noProof="0" dirty="0" smtClean="0">
                <a:solidFill>
                  <a:schemeClr val="bg1"/>
                </a:solidFill>
                <a:latin typeface="微软雅黑" panose="020B0503020204020204" pitchFamily="34" charset="-122"/>
                <a:ea typeface="微软雅黑" panose="020B0503020204020204" pitchFamily="34" charset="-122"/>
                <a:cs typeface="+mn-cs"/>
              </a:rPr>
              <a:t>PRODUCTION </a:t>
            </a:r>
            <a:r>
              <a:rPr kumimoji="0" lang="en-US" altLang="zh-CN" sz="1600" kern="1200" cap="none" spc="0" normalizeH="0" baseline="0" noProof="0" dirty="0">
                <a:solidFill>
                  <a:schemeClr val="bg1"/>
                </a:solidFill>
                <a:latin typeface="微软雅黑" panose="020B0503020204020204" pitchFamily="34" charset="-122"/>
                <a:ea typeface="微软雅黑" panose="020B0503020204020204" pitchFamily="34" charset="-122"/>
                <a:cs typeface="+mn-cs"/>
              </a:rPr>
              <a:t>PROCESS OF SHOES</a:t>
            </a:r>
            <a:r>
              <a:rPr kumimoji="0" lang="en-US" altLang="zh-CN" sz="200" kern="1200" cap="none" spc="0" normalizeH="0" baseline="0" noProof="0" dirty="0">
                <a:solidFill>
                  <a:schemeClr val="bg1"/>
                </a:solidFill>
                <a:latin typeface="微软雅黑" panose="020B0503020204020204" pitchFamily="34" charset="-122"/>
                <a:ea typeface="微软雅黑" panose="020B0503020204020204" pitchFamily="34" charset="-122"/>
                <a:cs typeface="+mn-cs"/>
              </a:rPr>
              <a:t>G</a:t>
            </a:r>
            <a:endParaRPr kumimoji="0" lang="en-US" altLang="zh-CN" sz="200" kern="1200" cap="none" spc="0" normalizeH="0" baseline="0" noProof="0" dirty="0">
              <a:solidFill>
                <a:schemeClr val="bg1"/>
              </a:solidFill>
              <a:latin typeface="微软雅黑" panose="020B0503020204020204" pitchFamily="34" charset="-122"/>
              <a:ea typeface="微软雅黑" panose="020B0503020204020204" pitchFamily="34" charset="-122"/>
              <a:cs typeface="+mn-cs"/>
            </a:endParaRPr>
          </a:p>
        </p:txBody>
      </p:sp>
      <p:sp>
        <p:nvSpPr>
          <p:cNvPr id="3" name="TextBox 13"/>
          <p:cNvSpPr txBox="1"/>
          <p:nvPr/>
        </p:nvSpPr>
        <p:spPr>
          <a:xfrm>
            <a:off x="5076825" y="285750"/>
            <a:ext cx="1152525" cy="398780"/>
          </a:xfrm>
          <a:prstGeom prst="rect">
            <a:avLst/>
          </a:prstGeom>
          <a:noFill/>
        </p:spPr>
        <p:txBody>
          <a:bodyPr>
            <a:spAutoFit/>
          </a:bodyPr>
          <a:lstStyle/>
          <a:p>
            <a:pPr marR="0" defTabSz="914400">
              <a:buClrTx/>
              <a:buSzTx/>
              <a:buFontTx/>
              <a:buNone/>
              <a:defRPr/>
            </a:pPr>
            <a:r>
              <a:rPr kumimoji="0" lang="en-US" altLang="zh-CN"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rPr>
              <a:t>PART </a:t>
            </a:r>
            <a:r>
              <a:rPr kumimoji="0" lang="en-US" altLang="zh-CN" sz="2000" kern="1200" cap="none" spc="0" normalizeH="0" baseline="0" noProof="0" dirty="0" smtClean="0">
                <a:solidFill>
                  <a:schemeClr val="tx1">
                    <a:lumMod val="75000"/>
                    <a:lumOff val="25000"/>
                  </a:schemeClr>
                </a:solidFill>
                <a:latin typeface="微软雅黑" panose="020B0503020204020204" pitchFamily="34" charset="-122"/>
                <a:ea typeface="微软雅黑" panose="020B0503020204020204" pitchFamily="34" charset="-122"/>
                <a:cs typeface="+mn-cs"/>
              </a:rPr>
              <a:t>4</a:t>
            </a:r>
            <a:endParaRPr kumimoji="0" lang="zh-CN" altLang="en-US"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4" name="Rectangle 87"/>
          <p:cNvSpPr/>
          <p:nvPr/>
        </p:nvSpPr>
        <p:spPr bwMode="auto">
          <a:xfrm>
            <a:off x="919480" y="2737485"/>
            <a:ext cx="1320165" cy="880745"/>
          </a:xfrm>
          <a:prstGeom prst="rect">
            <a:avLst/>
          </a:prstGeom>
          <a:noFill/>
          <a:ln>
            <a:noFill/>
          </a:ln>
        </p:spPr>
        <p:txBody>
          <a:bodyPr wrap="square" lIns="0" tIns="0" rIns="0" bIns="0" anchor="ctr">
            <a:noAutofit/>
          </a:bodyPr>
          <a:lstStyle/>
          <a:p>
            <a:pPr marL="0" marR="0" lvl="0" indent="0" algn="l" defTabSz="2286000" rtl="0" eaLnBrk="1" fontAlgn="auto" latinLnBrk="0" hangingPunct="1">
              <a:lnSpc>
                <a:spcPts val="3700"/>
              </a:lnSpc>
              <a:spcBef>
                <a:spcPts val="0"/>
              </a:spcBef>
              <a:spcAft>
                <a:spcPts val="0"/>
              </a:spcAft>
              <a:buClrTx/>
              <a:buSzTx/>
              <a:buFontTx/>
              <a:buNone/>
              <a:defRPr/>
            </a:pPr>
            <a:r>
              <a:rPr lang="en-US" sz="1600" noProof="0" dirty="0" smtClean="0">
                <a:solidFill>
                  <a:schemeClr val="tx1">
                    <a:lumMod val="75000"/>
                    <a:lumOff val="25000"/>
                  </a:schemeClr>
                </a:solidFill>
                <a:ea typeface="微软雅黑" panose="020B0503020204020204" pitchFamily="34" charset="-122"/>
              </a:rPr>
              <a:t> Cutting Department</a:t>
            </a:r>
            <a:endParaRPr kumimoji="0" lang="en-US"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1"/>
          <a:stretch>
            <a:fillRect/>
          </a:stretch>
        </p:blipFill>
        <p:spPr>
          <a:xfrm>
            <a:off x="7938770" y="60325"/>
            <a:ext cx="4253230" cy="5139690"/>
          </a:xfrm>
          <a:prstGeom prst="rect">
            <a:avLst/>
          </a:prstGeom>
        </p:spPr>
      </p:pic>
      <p:pic>
        <p:nvPicPr>
          <p:cNvPr id="5" name="图片 4"/>
          <p:cNvPicPr>
            <a:picLocks noChangeAspect="1"/>
          </p:cNvPicPr>
          <p:nvPr/>
        </p:nvPicPr>
        <p:blipFill>
          <a:blip r:embed="rId2"/>
          <a:stretch>
            <a:fillRect/>
          </a:stretch>
        </p:blipFill>
        <p:spPr>
          <a:xfrm>
            <a:off x="2239645" y="1017270"/>
            <a:ext cx="4642485" cy="5840730"/>
          </a:xfrm>
          <a:prstGeom prst="rect">
            <a:avLst/>
          </a:prstGeom>
        </p:spPr>
      </p:pic>
      <p:sp>
        <p:nvSpPr>
          <p:cNvPr id="6" name="平行四边形 5"/>
          <p:cNvSpPr/>
          <p:nvPr/>
        </p:nvSpPr>
        <p:spPr>
          <a:xfrm>
            <a:off x="510858" y="777240"/>
            <a:ext cx="1624013" cy="239713"/>
          </a:xfrm>
          <a:prstGeom prst="parallelogram">
            <a:avLst>
              <a:gd name="adj" fmla="val 35443"/>
            </a:avLst>
          </a:prstGeom>
          <a:solidFill>
            <a:srgbClr val="53718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lt1"/>
                </a:solidFill>
                <a:effectLst/>
                <a:uLnTx/>
                <a:uFillTx/>
                <a:latin typeface="+mn-lt"/>
                <a:ea typeface="+mn-ea"/>
                <a:cs typeface="+mn-cs"/>
              </a:rPr>
              <a:t>    PRODUCT</a:t>
            </a:r>
            <a:endParaRPr kumimoji="0" lang="en-US" altLang="zh-CN" sz="1200" b="0" i="0" u="none" strike="noStrike" kern="1200" cap="none" spc="0" normalizeH="0" baseline="0" noProof="0" dirty="0">
              <a:ln>
                <a:noFill/>
              </a:ln>
              <a:solidFill>
                <a:schemeClr val="lt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1000" fill="hold"/>
                                        <p:tgtEl>
                                          <p:spTgt spid="6"/>
                                        </p:tgtEl>
                                        <p:attrNameLst>
                                          <p:attrName>ppt_x</p:attrName>
                                        </p:attrNameLst>
                                      </p:cBhvr>
                                      <p:tavLst>
                                        <p:tav tm="0">
                                          <p:val>
                                            <p:strVal val="1+#ppt_w/2"/>
                                          </p:val>
                                        </p:tav>
                                        <p:tav tm="100000">
                                          <p:val>
                                            <p:strVal val="#ppt_x"/>
                                          </p:val>
                                        </p:tav>
                                      </p:tavLst>
                                    </p:anim>
                                    <p:anim calcmode="lin" valueType="num">
                                      <p:cBhvr additive="base">
                                        <p:cTn id="15"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6"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p:cNvSpPr/>
          <p:nvPr/>
        </p:nvSpPr>
        <p:spPr bwMode="auto">
          <a:xfrm>
            <a:off x="3801110" y="5477510"/>
            <a:ext cx="2841625" cy="859155"/>
          </a:xfrm>
          <a:prstGeom prst="rect">
            <a:avLst/>
          </a:prstGeom>
          <a:noFill/>
          <a:ln>
            <a:noFill/>
          </a:ln>
        </p:spPr>
        <p:txBody>
          <a:bodyPr lIns="0" tIns="0" rIns="0" bIns="0" anchor="ctr">
            <a:noAutofit/>
          </a:bodyPr>
          <a:lstStyle/>
          <a:p>
            <a:pPr marL="0" marR="0" lvl="0" indent="0" algn="l" defTabSz="2286000" rtl="0" eaLnBrk="1" fontAlgn="auto" latinLnBrk="0" hangingPunct="1">
              <a:lnSpc>
                <a:spcPts val="3700"/>
              </a:lnSpc>
              <a:spcBef>
                <a:spcPts val="0"/>
              </a:spcBef>
              <a:spcAft>
                <a:spcPts val="0"/>
              </a:spcAft>
              <a:buClrTx/>
              <a:buSzTx/>
              <a:buFontTx/>
              <a:buNone/>
              <a:defRPr/>
            </a:pPr>
            <a:r>
              <a:rPr kumimoji="0" lang="en-US" altLang="zh-CN" sz="1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          </a:t>
            </a:r>
            <a:r>
              <a:rPr kumimoji="0" lang="en-US" altLang="zh-CN" sz="18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Embroidery </a:t>
            </a:r>
            <a:r>
              <a:rPr kumimoji="0" lang="en-US" altLang="zh-CN"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 </a:t>
            </a:r>
            <a:endParaRPr kumimoji="0" lang="en-US" altLang="zh-CN"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7380288" y="1739900"/>
            <a:ext cx="243205" cy="33718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 </a:t>
            </a:r>
            <a:endParaRPr kumimoji="0" lang="en-US" altLang="zh-CN" sz="1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cxnSp>
        <p:nvCxnSpPr>
          <p:cNvPr id="27" name="直接箭头连接符 26"/>
          <p:cNvCxnSpPr/>
          <p:nvPr/>
        </p:nvCxnSpPr>
        <p:spPr>
          <a:xfrm flipV="1">
            <a:off x="6133465" y="5996305"/>
            <a:ext cx="852170" cy="13335"/>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平行四边形 12"/>
          <p:cNvSpPr/>
          <p:nvPr/>
        </p:nvSpPr>
        <p:spPr>
          <a:xfrm>
            <a:off x="511175" y="293688"/>
            <a:ext cx="4565650" cy="439738"/>
          </a:xfrm>
          <a:prstGeom prst="parallelogram">
            <a:avLst>
              <a:gd name="adj" fmla="val 35443"/>
            </a:avLst>
          </a:prstGeom>
          <a:solidFill>
            <a:srgbClr val="0D2F4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mn-lt"/>
              <a:ea typeface="+mn-ea"/>
              <a:cs typeface="+mn-cs"/>
            </a:endParaRPr>
          </a:p>
        </p:txBody>
      </p:sp>
      <p:sp>
        <p:nvSpPr>
          <p:cNvPr id="14" name="TextBox 106"/>
          <p:cNvSpPr txBox="1"/>
          <p:nvPr/>
        </p:nvSpPr>
        <p:spPr>
          <a:xfrm>
            <a:off x="684213" y="328613"/>
            <a:ext cx="4430712" cy="368300"/>
          </a:xfrm>
          <a:prstGeom prst="rect">
            <a:avLst/>
          </a:prstGeom>
          <a:noFill/>
          <a:ln w="9525">
            <a:noFill/>
          </a:ln>
        </p:spPr>
        <p:txBody>
          <a:bodyPr>
            <a:spAutoFit/>
          </a:bodyPr>
          <a:lstStyle/>
          <a:p>
            <a:pPr>
              <a:buNone/>
            </a:pPr>
            <a:r>
              <a:rPr lang="en-US" altLang="zh-CN" sz="1600" dirty="0">
                <a:solidFill>
                  <a:schemeClr val="bg1"/>
                </a:solidFill>
                <a:latin typeface="微软雅黑" panose="020B0503020204020204" pitchFamily="34" charset="-122"/>
                <a:ea typeface="微软雅黑" panose="020B0503020204020204" pitchFamily="34" charset="-122"/>
              </a:rPr>
              <a:t>PRODUCTION PROCESS OF</a:t>
            </a:r>
            <a:r>
              <a:rPr lang="en-US" altLang="zh-CN" dirty="0">
                <a:solidFill>
                  <a:schemeClr val="bg1"/>
                </a:solidFill>
                <a:latin typeface="微软雅黑" panose="020B0503020204020204" pitchFamily="34" charset="-122"/>
                <a:ea typeface="微软雅黑" panose="020B0503020204020204" pitchFamily="34" charset="-122"/>
              </a:rPr>
              <a:t>  SHOES</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5" name="平行四边形 14"/>
          <p:cNvSpPr/>
          <p:nvPr/>
        </p:nvSpPr>
        <p:spPr>
          <a:xfrm>
            <a:off x="398463" y="806450"/>
            <a:ext cx="1624013" cy="239713"/>
          </a:xfrm>
          <a:prstGeom prst="parallelogram">
            <a:avLst>
              <a:gd name="adj" fmla="val 35443"/>
            </a:avLst>
          </a:prstGeom>
          <a:solidFill>
            <a:srgbClr val="53718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lt1"/>
                </a:solidFill>
                <a:effectLst/>
                <a:uLnTx/>
                <a:uFillTx/>
                <a:latin typeface="+mn-lt"/>
                <a:ea typeface="+mn-ea"/>
                <a:cs typeface="+mn-cs"/>
              </a:rPr>
              <a:t>    PRODUCT</a:t>
            </a:r>
            <a:endParaRPr kumimoji="0" lang="en-US" altLang="zh-CN" sz="1200" b="0" i="0" u="none" strike="noStrike" kern="1200" cap="none" spc="0" normalizeH="0" baseline="0" noProof="0" dirty="0">
              <a:ln>
                <a:noFill/>
              </a:ln>
              <a:solidFill>
                <a:schemeClr val="lt1"/>
              </a:solidFill>
              <a:effectLst/>
              <a:uLnTx/>
              <a:uFillTx/>
              <a:latin typeface="+mn-lt"/>
              <a:ea typeface="+mn-ea"/>
              <a:cs typeface="+mn-cs"/>
            </a:endParaRPr>
          </a:p>
        </p:txBody>
      </p:sp>
      <p:sp>
        <p:nvSpPr>
          <p:cNvPr id="16" name="TextBox 15"/>
          <p:cNvSpPr txBox="1"/>
          <p:nvPr/>
        </p:nvSpPr>
        <p:spPr>
          <a:xfrm>
            <a:off x="5105400" y="285750"/>
            <a:ext cx="1152525" cy="398780"/>
          </a:xfrm>
          <a:prstGeom prst="rect">
            <a:avLst/>
          </a:prstGeom>
          <a:noFill/>
        </p:spPr>
        <p:txBody>
          <a:bodyPr>
            <a:spAutoFit/>
          </a:bodyPr>
          <a:lstStyle/>
          <a:p>
            <a:pPr marR="0" defTabSz="914400">
              <a:buClrTx/>
              <a:buSzTx/>
              <a:buFontTx/>
              <a:buNone/>
              <a:defRPr/>
            </a:pPr>
            <a:r>
              <a:rPr kumimoji="0" lang="en-US" altLang="zh-CN"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rPr>
              <a:t>PART </a:t>
            </a:r>
            <a:r>
              <a:rPr kumimoji="0" lang="en-US" altLang="zh-CN" sz="2000" kern="1200" cap="none" spc="0" normalizeH="0" baseline="0" noProof="0" dirty="0" smtClean="0">
                <a:solidFill>
                  <a:schemeClr val="tx1">
                    <a:lumMod val="75000"/>
                    <a:lumOff val="25000"/>
                  </a:schemeClr>
                </a:solidFill>
                <a:latin typeface="微软雅黑" panose="020B0503020204020204" pitchFamily="34" charset="-122"/>
                <a:ea typeface="微软雅黑" panose="020B0503020204020204" pitchFamily="34" charset="-122"/>
                <a:cs typeface="+mn-cs"/>
              </a:rPr>
              <a:t>5</a:t>
            </a:r>
            <a:endParaRPr kumimoji="0" lang="zh-CN" altLang="en-US"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pic>
        <p:nvPicPr>
          <p:cNvPr id="5" name="图片 4" descr="1529544649603280"/>
          <p:cNvPicPr>
            <a:picLocks noChangeAspect="1"/>
          </p:cNvPicPr>
          <p:nvPr/>
        </p:nvPicPr>
        <p:blipFill>
          <a:blip r:embed="rId1"/>
          <a:stretch>
            <a:fillRect/>
          </a:stretch>
        </p:blipFill>
        <p:spPr>
          <a:xfrm>
            <a:off x="6985635" y="2866390"/>
            <a:ext cx="5134610" cy="3851910"/>
          </a:xfrm>
          <a:prstGeom prst="rect">
            <a:avLst/>
          </a:prstGeom>
        </p:spPr>
      </p:pic>
      <p:sp>
        <p:nvSpPr>
          <p:cNvPr id="4" name="文本框 3"/>
          <p:cNvSpPr txBox="1"/>
          <p:nvPr/>
        </p:nvSpPr>
        <p:spPr>
          <a:xfrm>
            <a:off x="284480" y="1708785"/>
            <a:ext cx="1737360" cy="368300"/>
          </a:xfrm>
          <a:prstGeom prst="rect">
            <a:avLst/>
          </a:prstGeom>
          <a:noFill/>
        </p:spPr>
        <p:txBody>
          <a:bodyPr wrap="square" rtlCol="0">
            <a:noAutofit/>
          </a:bodyPr>
          <a:p>
            <a:r>
              <a:rPr lang="en-US" altLang="zh-CN" b="1">
                <a:solidFill>
                  <a:schemeClr val="tx1">
                    <a:lumMod val="75000"/>
                    <a:lumOff val="25000"/>
                  </a:schemeClr>
                </a:solidFill>
              </a:rPr>
              <a:t>3D Printing</a:t>
            </a:r>
            <a:endParaRPr lang="en-US" altLang="zh-CN" b="1">
              <a:solidFill>
                <a:schemeClr val="tx1">
                  <a:lumMod val="75000"/>
                  <a:lumOff val="25000"/>
                </a:schemeClr>
              </a:solidFill>
            </a:endParaRPr>
          </a:p>
        </p:txBody>
      </p:sp>
      <p:cxnSp>
        <p:nvCxnSpPr>
          <p:cNvPr id="6" name="直接箭头连接符 5"/>
          <p:cNvCxnSpPr/>
          <p:nvPr/>
        </p:nvCxnSpPr>
        <p:spPr>
          <a:xfrm flipV="1">
            <a:off x="1778635" y="1929765"/>
            <a:ext cx="699135" cy="17780"/>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2477770" y="859155"/>
            <a:ext cx="4447540" cy="400875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1+#ppt_w/2"/>
                                          </p:val>
                                        </p:tav>
                                        <p:tav tm="100000">
                                          <p:val>
                                            <p:strVal val="#ppt_x"/>
                                          </p:val>
                                        </p:tav>
                                      </p:tavLst>
                                    </p:anim>
                                    <p:anim calcmode="lin" valueType="num">
                                      <p:cBhvr additive="base">
                                        <p:cTn id="12" dur="1000" fill="hold"/>
                                        <p:tgtEl>
                                          <p:spTgt spid="1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平行四边形 7"/>
          <p:cNvSpPr/>
          <p:nvPr/>
        </p:nvSpPr>
        <p:spPr>
          <a:xfrm>
            <a:off x="473075" y="284163"/>
            <a:ext cx="4565650" cy="439738"/>
          </a:xfrm>
          <a:prstGeom prst="parallelogram">
            <a:avLst>
              <a:gd name="adj" fmla="val 35443"/>
            </a:avLst>
          </a:prstGeom>
          <a:solidFill>
            <a:srgbClr val="0D2F4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mn-lt"/>
              <a:ea typeface="+mn-ea"/>
              <a:cs typeface="+mn-cs"/>
            </a:endParaRPr>
          </a:p>
        </p:txBody>
      </p:sp>
      <p:sp>
        <p:nvSpPr>
          <p:cNvPr id="9" name="TextBox 106"/>
          <p:cNvSpPr txBox="1"/>
          <p:nvPr/>
        </p:nvSpPr>
        <p:spPr>
          <a:xfrm>
            <a:off x="718503" y="345758"/>
            <a:ext cx="4430712" cy="368300"/>
          </a:xfrm>
          <a:prstGeom prst="rect">
            <a:avLst/>
          </a:prstGeom>
          <a:noFill/>
          <a:ln w="9525">
            <a:noFill/>
          </a:ln>
        </p:spPr>
        <p:txBody>
          <a:bodyPr>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PRODUCTION PROCESS OF</a:t>
            </a:r>
            <a:r>
              <a:rPr lang="en-US" altLang="zh-CN" dirty="0">
                <a:solidFill>
                  <a:schemeClr val="bg1"/>
                </a:solidFill>
                <a:latin typeface="微软雅黑" panose="020B0503020204020204" pitchFamily="34" charset="-122"/>
                <a:ea typeface="微软雅黑" panose="020B0503020204020204" pitchFamily="34" charset="-122"/>
              </a:rPr>
              <a:t>  </a:t>
            </a:r>
            <a:r>
              <a:rPr lang="en-US" altLang="zh-CN" sz="1600" dirty="0" smtClean="0">
                <a:solidFill>
                  <a:schemeClr val="bg1"/>
                </a:solidFill>
                <a:ea typeface="微软雅黑" panose="020B0503020204020204" pitchFamily="34" charset="-122"/>
              </a:rPr>
              <a:t>SHOES</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0" name="平行四边形 9"/>
          <p:cNvSpPr/>
          <p:nvPr/>
        </p:nvSpPr>
        <p:spPr>
          <a:xfrm>
            <a:off x="398780" y="806450"/>
            <a:ext cx="3036570" cy="440055"/>
          </a:xfrm>
          <a:prstGeom prst="parallelogram">
            <a:avLst>
              <a:gd name="adj" fmla="val 35443"/>
            </a:avLst>
          </a:prstGeom>
          <a:solidFill>
            <a:srgbClr val="53718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smtClean="0">
                <a:ln>
                  <a:noFill/>
                </a:ln>
                <a:solidFill>
                  <a:schemeClr val="lt1"/>
                </a:solidFill>
                <a:effectLst/>
                <a:uLnTx/>
                <a:uFillTx/>
                <a:latin typeface="+mn-lt"/>
                <a:ea typeface="+mn-ea"/>
                <a:cs typeface="+mn-cs"/>
              </a:rPr>
              <a:t>Sewing</a:t>
            </a:r>
            <a:r>
              <a:rPr kumimoji="0" lang="en-US" altLang="zh-CN" sz="1600" b="1" i="0" u="none" strike="noStrike" kern="1200" cap="none" spc="0" normalizeH="0" noProof="0" dirty="0" smtClean="0">
                <a:ln>
                  <a:noFill/>
                </a:ln>
                <a:solidFill>
                  <a:schemeClr val="lt1"/>
                </a:solidFill>
                <a:effectLst/>
                <a:uLnTx/>
                <a:uFillTx/>
                <a:latin typeface="+mn-lt"/>
                <a:ea typeface="+mn-ea"/>
                <a:cs typeface="+mn-cs"/>
              </a:rPr>
              <a:t> Department </a:t>
            </a:r>
            <a:endParaRPr kumimoji="0" lang="en-US" altLang="zh-CN" sz="1600" b="1" i="0" u="none" strike="noStrike" kern="1200" cap="none" spc="0" normalizeH="0" baseline="0" noProof="0" dirty="0">
              <a:ln>
                <a:noFill/>
              </a:ln>
              <a:solidFill>
                <a:schemeClr val="lt1"/>
              </a:solidFill>
              <a:effectLst/>
              <a:uLnTx/>
              <a:uFillTx/>
              <a:latin typeface="+mn-lt"/>
              <a:ea typeface="+mn-ea"/>
              <a:cs typeface="+mn-cs"/>
            </a:endParaRPr>
          </a:p>
        </p:txBody>
      </p:sp>
      <p:sp>
        <p:nvSpPr>
          <p:cNvPr id="14" name="TextBox 13"/>
          <p:cNvSpPr txBox="1"/>
          <p:nvPr/>
        </p:nvSpPr>
        <p:spPr>
          <a:xfrm>
            <a:off x="5105400" y="285750"/>
            <a:ext cx="1314450" cy="398780"/>
          </a:xfrm>
          <a:prstGeom prst="rect">
            <a:avLst/>
          </a:prstGeom>
          <a:noFill/>
        </p:spPr>
        <p:txBody>
          <a:bodyPr wrap="square">
            <a:spAutoFit/>
          </a:bodyPr>
          <a:lstStyle/>
          <a:p>
            <a:pPr marR="0" defTabSz="914400">
              <a:buClrTx/>
              <a:buSzTx/>
              <a:buFontTx/>
              <a:buNone/>
              <a:defRPr/>
            </a:pPr>
            <a:r>
              <a:rPr kumimoji="0" lang="en-US" altLang="zh-CN" sz="2000" kern="1200" cap="none" spc="0" normalizeH="0" baseline="0" noProof="0" dirty="0" smtClean="0">
                <a:solidFill>
                  <a:schemeClr val="tx1">
                    <a:lumMod val="75000"/>
                    <a:lumOff val="25000"/>
                  </a:schemeClr>
                </a:solidFill>
                <a:latin typeface="微软雅黑" panose="020B0503020204020204" pitchFamily="34" charset="-122"/>
                <a:ea typeface="微软雅黑" panose="020B0503020204020204" pitchFamily="34" charset="-122"/>
                <a:cs typeface="+mn-cs"/>
              </a:rPr>
              <a:t>PART 6</a:t>
            </a:r>
            <a:endParaRPr kumimoji="0" lang="zh-CN" altLang="en-US"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1"/>
          <a:srcRect/>
          <a:stretch>
            <a:fillRect/>
          </a:stretch>
        </p:blipFill>
        <p:spPr>
          <a:xfrm>
            <a:off x="71755" y="1409065"/>
            <a:ext cx="4681220" cy="5191760"/>
          </a:xfrm>
          <a:prstGeom prst="rect">
            <a:avLst/>
          </a:prstGeom>
        </p:spPr>
      </p:pic>
      <p:pic>
        <p:nvPicPr>
          <p:cNvPr id="4" name="图片 3" descr="半成品仓"/>
          <p:cNvPicPr>
            <a:picLocks noChangeAspect="1"/>
          </p:cNvPicPr>
          <p:nvPr/>
        </p:nvPicPr>
        <p:blipFill>
          <a:blip r:embed="rId2"/>
          <a:stretch>
            <a:fillRect/>
          </a:stretch>
        </p:blipFill>
        <p:spPr>
          <a:xfrm>
            <a:off x="6348730" y="1476375"/>
            <a:ext cx="5782310" cy="3997325"/>
          </a:xfrm>
          <a:prstGeom prst="rect">
            <a:avLst/>
          </a:prstGeom>
        </p:spPr>
      </p:pic>
      <p:sp>
        <p:nvSpPr>
          <p:cNvPr id="5" name="文本框 4"/>
          <p:cNvSpPr txBox="1"/>
          <p:nvPr/>
        </p:nvSpPr>
        <p:spPr>
          <a:xfrm>
            <a:off x="8764905" y="6106795"/>
            <a:ext cx="2122170" cy="365760"/>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wrap="square" rtlCol="0">
            <a:noAutofit/>
          </a:bodyPr>
          <a:p>
            <a:r>
              <a:rPr lang="en-US" altLang="zh-CN"/>
              <a:t>completed upper</a:t>
            </a:r>
            <a:endParaRPr lang="en-US" altLang="zh-CN"/>
          </a:p>
        </p:txBody>
      </p:sp>
      <p:cxnSp>
        <p:nvCxnSpPr>
          <p:cNvPr id="6" name="直接箭头连接符 5"/>
          <p:cNvCxnSpPr/>
          <p:nvPr/>
        </p:nvCxnSpPr>
        <p:spPr>
          <a:xfrm flipH="1">
            <a:off x="9991725" y="5730240"/>
            <a:ext cx="8890" cy="3143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7658100" y="5159375"/>
            <a:ext cx="253596" cy="369332"/>
          </a:xfrm>
          <a:prstGeom prst="rect">
            <a:avLst/>
          </a:prstGeom>
        </p:spPr>
        <p:txBody>
          <a:bodyPr wrap="none">
            <a:spAutoFit/>
          </a:bodyPr>
          <a:lstStyle/>
          <a:p>
            <a:pPr lvl="0">
              <a:defRPr/>
            </a:pPr>
            <a:r>
              <a:rPr kumimoji="0" lang="en-US" altLang="zh-CN" sz="18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 </a:t>
            </a:r>
            <a:endPar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3" name="平行四边形 12"/>
          <p:cNvSpPr/>
          <p:nvPr/>
        </p:nvSpPr>
        <p:spPr>
          <a:xfrm>
            <a:off x="511175" y="293688"/>
            <a:ext cx="4565650" cy="439738"/>
          </a:xfrm>
          <a:prstGeom prst="parallelogram">
            <a:avLst>
              <a:gd name="adj" fmla="val 35443"/>
            </a:avLst>
          </a:prstGeom>
          <a:solidFill>
            <a:srgbClr val="0D2F4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mn-lt"/>
              <a:ea typeface="+mn-ea"/>
              <a:cs typeface="+mn-cs"/>
            </a:endParaRPr>
          </a:p>
        </p:txBody>
      </p:sp>
      <p:sp>
        <p:nvSpPr>
          <p:cNvPr id="16" name="TextBox 15"/>
          <p:cNvSpPr txBox="1"/>
          <p:nvPr/>
        </p:nvSpPr>
        <p:spPr>
          <a:xfrm>
            <a:off x="5105400" y="285750"/>
            <a:ext cx="1459230" cy="398780"/>
          </a:xfrm>
          <a:prstGeom prst="rect">
            <a:avLst/>
          </a:prstGeom>
          <a:noFill/>
        </p:spPr>
        <p:txBody>
          <a:bodyPr wrap="square">
            <a:spAutoFit/>
          </a:bodyPr>
          <a:lstStyle/>
          <a:p>
            <a:pPr marR="0" defTabSz="914400">
              <a:buClrTx/>
              <a:buSzTx/>
              <a:buFontTx/>
              <a:buNone/>
              <a:defRPr/>
            </a:pPr>
            <a:r>
              <a:rPr kumimoji="0" lang="en-US" altLang="zh-CN"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rPr>
              <a:t>PART 7</a:t>
            </a:r>
            <a:endParaRPr kumimoji="0" lang="zh-CN" altLang="en-US" sz="2000" kern="1200" cap="none" spc="0" normalizeH="0" baseline="0" noProof="0"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2" name="TextBox 106"/>
          <p:cNvSpPr txBox="1">
            <a:spLocks noChangeArrowheads="1"/>
          </p:cNvSpPr>
          <p:nvPr/>
        </p:nvSpPr>
        <p:spPr bwMode="auto">
          <a:xfrm>
            <a:off x="511175" y="306070"/>
            <a:ext cx="5528310" cy="368300"/>
          </a:xfrm>
          <a:prstGeom prst="rect">
            <a:avLst/>
          </a:prstGeom>
          <a:noFill/>
          <a:ln w="9525">
            <a:noFill/>
            <a:miter lim="800000"/>
          </a:ln>
        </p:spPr>
        <p:txBody>
          <a:bodyPr wrap="square">
            <a:spAutoFit/>
          </a:bodyPr>
          <a:lstStyle/>
          <a:p>
            <a:pPr marR="0" defTabSz="914400">
              <a:buClrTx/>
              <a:buSzTx/>
              <a:buFont typeface="Arial" panose="020B0604020202020204" pitchFamily="34" charset="0"/>
              <a:buNone/>
              <a:defRPr/>
            </a:pPr>
            <a:r>
              <a:rPr kumimoji="0" lang="en-US" altLang="zh-CN" sz="1800" kern="1200" cap="none" spc="0" normalizeH="0" baseline="0" noProof="0" dirty="0" smtClean="0">
                <a:solidFill>
                  <a:schemeClr val="bg1"/>
                </a:solidFill>
                <a:latin typeface="微软雅黑" panose="020B0503020204020204" pitchFamily="34" charset="-122"/>
                <a:ea typeface="微软雅黑" panose="020B0503020204020204" pitchFamily="34" charset="-122"/>
                <a:cs typeface="+mn-cs"/>
              </a:rPr>
              <a:t>PRODUCTION </a:t>
            </a:r>
            <a:r>
              <a:rPr kumimoji="0" lang="en-US" altLang="zh-CN" sz="1800" kern="1200" cap="none" spc="0" normalizeH="0" baseline="0" noProof="0" dirty="0">
                <a:solidFill>
                  <a:schemeClr val="bg1"/>
                </a:solidFill>
                <a:latin typeface="微软雅黑" panose="020B0503020204020204" pitchFamily="34" charset="-122"/>
                <a:ea typeface="微软雅黑" panose="020B0503020204020204" pitchFamily="34" charset="-122"/>
                <a:cs typeface="+mn-cs"/>
              </a:rPr>
              <a:t>PROCESS OF SHOES</a:t>
            </a:r>
            <a:endParaRPr kumimoji="0" lang="en-US" altLang="zh-CN" sz="300" kern="1200" cap="none" spc="0" normalizeH="0" baseline="0" noProof="0" dirty="0">
              <a:solidFill>
                <a:schemeClr val="bg1"/>
              </a:solidFill>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a:stretch>
            <a:fillRect/>
          </a:stretch>
        </p:blipFill>
        <p:spPr>
          <a:xfrm>
            <a:off x="56515" y="1861185"/>
            <a:ext cx="6907530" cy="4594225"/>
          </a:xfrm>
          <a:prstGeom prst="rect">
            <a:avLst/>
          </a:prstGeom>
        </p:spPr>
      </p:pic>
      <p:pic>
        <p:nvPicPr>
          <p:cNvPr id="7" name="图片 6"/>
          <p:cNvPicPr>
            <a:picLocks noChangeAspect="1"/>
          </p:cNvPicPr>
          <p:nvPr/>
        </p:nvPicPr>
        <p:blipFill>
          <a:blip r:embed="rId2"/>
          <a:stretch>
            <a:fillRect/>
          </a:stretch>
        </p:blipFill>
        <p:spPr>
          <a:xfrm>
            <a:off x="7911465" y="1116965"/>
            <a:ext cx="4224020" cy="5397500"/>
          </a:xfrm>
          <a:prstGeom prst="rect">
            <a:avLst/>
          </a:prstGeom>
        </p:spPr>
      </p:pic>
      <p:sp>
        <p:nvSpPr>
          <p:cNvPr id="10" name="平行四边形 9"/>
          <p:cNvSpPr/>
          <p:nvPr/>
        </p:nvSpPr>
        <p:spPr>
          <a:xfrm>
            <a:off x="398780" y="806450"/>
            <a:ext cx="3036570" cy="440055"/>
          </a:xfrm>
          <a:prstGeom prst="parallelogram">
            <a:avLst>
              <a:gd name="adj" fmla="val 35443"/>
            </a:avLst>
          </a:prstGeom>
          <a:solidFill>
            <a:srgbClr val="53718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noProof="0" dirty="0" smtClean="0">
                <a:ln>
                  <a:noFill/>
                </a:ln>
                <a:solidFill>
                  <a:schemeClr val="lt1"/>
                </a:solidFill>
                <a:effectLst/>
                <a:uLnTx/>
                <a:uFillTx/>
                <a:latin typeface="+mn-lt"/>
                <a:ea typeface="+mn-ea"/>
                <a:cs typeface="+mn-cs"/>
              </a:rPr>
              <a:t>Lasting Department </a:t>
            </a:r>
            <a:endParaRPr kumimoji="0" lang="en-US" altLang="zh-CN" sz="1600" b="1" i="0" u="none" strike="noStrike" kern="1200" cap="none" spc="0" normalizeH="0" baseline="0" noProof="0" dirty="0">
              <a:ln>
                <a:noFill/>
              </a:ln>
              <a:solidFill>
                <a:schemeClr val="lt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1000" fill="hold"/>
                                        <p:tgtEl>
                                          <p:spTgt spid="10"/>
                                        </p:tgtEl>
                                        <p:attrNameLst>
                                          <p:attrName>ppt_x</p:attrName>
                                        </p:attrNameLst>
                                      </p:cBhvr>
                                      <p:tavLst>
                                        <p:tav tm="0">
                                          <p:val>
                                            <p:strVal val="1+#ppt_w/2"/>
                                          </p:val>
                                        </p:tav>
                                        <p:tav tm="100000">
                                          <p:val>
                                            <p:strVal val="#ppt_x"/>
                                          </p:val>
                                        </p:tav>
                                      </p:tavLst>
                                    </p:anim>
                                    <p:anim calcmode="lin" valueType="num">
                                      <p:cBhvr additive="base">
                                        <p:cTn id="15"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2" grpId="0"/>
      <p:bldP spid="10" grpId="0" bldLvl="0"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1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UNIT_VALUE" val="160"/>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 name="KSO_WM_UNIT_VALUE" val="160"/>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50"/>
  <p:tag name="KSO_WM_TEMPLATE_CATEGORY" val="custom"/>
  <p:tag name="KSO_WM_TEMPLATE_INDEX" val="20233488"/>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UNIT_VALUE" val="340"/>
  <p:tag name="KSO_WM_TEMPLATE_CATEGORY" val="custom"/>
  <p:tag name="KSO_WM_TEMPLATE_INDEX" val="2023348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60.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88"/>
  <p:tag name="KSO_WM_TEMPLATE_THUMBS_INDEX" val="1、9"/>
</p:tagLst>
</file>

<file path=ppt/tags/tag61.xml><?xml version="1.0" encoding="utf-8"?>
<p:tagLst xmlns:p="http://schemas.openxmlformats.org/presentationml/2006/main">
  <p:tag name="TABLE_ENDDRAG_ORIGIN_RECT" val="503*103"/>
  <p:tag name="TABLE_ENDDRAG_RECT" val="189*31*503*103"/>
</p:tagLst>
</file>

<file path=ppt/tags/tag62.xml><?xml version="1.0" encoding="utf-8"?>
<p:tagLst xmlns:p="http://schemas.openxmlformats.org/presentationml/2006/main">
  <p:tag name="KSO_WM_UNIT_TABLE_BEAUTIFY" val="smartTable{6fb5a088-a052-4b9d-88ca-a59a59c9e85f}"/>
  <p:tag name="TABLE_ENDDRAG_ORIGIN_RECT" val="503*200"/>
  <p:tag name="TABLE_ENDDRAG_RECT" val="195*179*503*200"/>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SLIDE_ID" val="custom20233488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488"/>
  <p:tag name="KSO_WM_SLIDE_LAYOUT" val="a_f"/>
  <p:tag name="KSO_WM_SLIDE_LAYOUT_CNT" val="1_1"/>
  <p:tag name="KSO_WM_SLIDE_TYPE" val="title"/>
  <p:tag name="KSO_WM_SLIDE_SUBTYPE" val="pureTxt"/>
  <p:tag name="KSO_WM_TEMPLATE_THUMBS_INDEX" val="1、9"/>
</p:tagLst>
</file>

<file path=ppt/tags/tag72.xml><?xml version="1.0" encoding="utf-8"?>
<p:tagLst xmlns:p="http://schemas.openxmlformats.org/presentationml/2006/main">
  <p:tag name="KSO_WM_SLIDE_ID" val="custom20233488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488"/>
  <p:tag name="KSO_WM_SLIDE_LAYOUT" val="a_f"/>
  <p:tag name="KSO_WM_SLIDE_LAYOUT_CNT" val="1_1"/>
  <p:tag name="KSO_WM_SLIDE_TYPE" val="title"/>
  <p:tag name="KSO_WM_SLIDE_SUBTYPE" val="pureTxt"/>
  <p:tag name="KSO_WM_TEMPLATE_THUMBS_INDEX" val="1、9"/>
</p:tagLst>
</file>

<file path=ppt/tags/tag73.xml><?xml version="1.0" encoding="utf-8"?>
<p:tagLst xmlns:p="http://schemas.openxmlformats.org/presentationml/2006/main">
  <p:tag name="commondata" val="eyJoZGlkIjoiYTM2MmViNDZjNWU5NjdmYjk1ZDViZWRiMWJmNDM3NmMi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2763</Words>
  <Application>WPS 演示</Application>
  <PresentationFormat>自定义</PresentationFormat>
  <Paragraphs>200</Paragraphs>
  <Slides>22</Slides>
  <Notes>3</Notes>
  <HiddenSlides>0</HiddenSlides>
  <MMClips>0</MMClips>
  <ScaleCrop>false</ScaleCrop>
  <HeadingPairs>
    <vt:vector size="6" baseType="variant">
      <vt:variant>
        <vt:lpstr>已用的字体</vt:lpstr>
      </vt:variant>
      <vt:variant>
        <vt:i4>16</vt:i4>
      </vt:variant>
      <vt:variant>
        <vt:lpstr>主题</vt:lpstr>
      </vt:variant>
      <vt:variant>
        <vt:i4>3</vt:i4>
      </vt:variant>
      <vt:variant>
        <vt:lpstr>幻灯片标题</vt:lpstr>
      </vt:variant>
      <vt:variant>
        <vt:i4>22</vt:i4>
      </vt:variant>
    </vt:vector>
  </HeadingPairs>
  <TitlesOfParts>
    <vt:vector size="41" baseType="lpstr">
      <vt:lpstr>Arial</vt:lpstr>
      <vt:lpstr>宋体</vt:lpstr>
      <vt:lpstr>Wingdings</vt:lpstr>
      <vt:lpstr>微软雅黑</vt:lpstr>
      <vt:lpstr>Lato Light</vt:lpstr>
      <vt:lpstr>Segoe Print</vt:lpstr>
      <vt:lpstr>Calibri</vt:lpstr>
      <vt:lpstr>Calibri</vt:lpstr>
      <vt:lpstr>Trebuchet MS</vt:lpstr>
      <vt:lpstr>思源黑体 Medium</vt:lpstr>
      <vt:lpstr>思源黑体 Bold</vt:lpstr>
      <vt:lpstr>黑体</vt:lpstr>
      <vt:lpstr>Helvetica</vt:lpstr>
      <vt:lpstr>SimSun-ExtB</vt:lpstr>
      <vt:lpstr>Arial Unicode MS</vt:lpstr>
      <vt:lpstr>Lato Black</vt:lpstr>
      <vt:lpstr>Office 主题</vt:lpstr>
      <vt:lpstr>1_Office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dc:title>
  <dc:creator>Sandy Song</dc:creator>
  <cp:lastModifiedBy>time  will  know</cp:lastModifiedBy>
  <cp:revision>591</cp:revision>
  <dcterms:created xsi:type="dcterms:W3CDTF">2021-08-29T16:23:00Z</dcterms:created>
  <dcterms:modified xsi:type="dcterms:W3CDTF">2024-04-09T05:10:08Z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2052-12.1.0.16417</vt:lpwstr>
  </property>
  <property fmtid="{D5CDD505-2E9C-101B-9397-08002B2CF9AE}" pid="3" name="ICV">
    <vt:lpwstr>84F5CA0B14974F4C828477A3A5365BE7_12</vt:lpwstr>
  </property>
</Properties>
</file>